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8" r:id="rId1"/>
  </p:sldMasterIdLst>
  <p:notesMasterIdLst>
    <p:notesMasterId r:id="rId29"/>
  </p:notesMasterIdLst>
  <p:sldIdLst>
    <p:sldId id="284" r:id="rId2"/>
    <p:sldId id="285" r:id="rId3"/>
    <p:sldId id="286" r:id="rId4"/>
    <p:sldId id="296" r:id="rId5"/>
    <p:sldId id="316" r:id="rId6"/>
    <p:sldId id="334" r:id="rId7"/>
    <p:sldId id="335" r:id="rId8"/>
    <p:sldId id="295" r:id="rId9"/>
    <p:sldId id="319" r:id="rId10"/>
    <p:sldId id="320" r:id="rId11"/>
    <p:sldId id="321" r:id="rId12"/>
    <p:sldId id="336" r:id="rId13"/>
    <p:sldId id="337" r:id="rId14"/>
    <p:sldId id="323" r:id="rId15"/>
    <p:sldId id="324" r:id="rId16"/>
    <p:sldId id="325" r:id="rId17"/>
    <p:sldId id="326" r:id="rId18"/>
    <p:sldId id="338" r:id="rId19"/>
    <p:sldId id="341" r:id="rId20"/>
    <p:sldId id="339" r:id="rId21"/>
    <p:sldId id="340" r:id="rId22"/>
    <p:sldId id="328" r:id="rId23"/>
    <p:sldId id="329" r:id="rId24"/>
    <p:sldId id="330" r:id="rId25"/>
    <p:sldId id="331" r:id="rId26"/>
    <p:sldId id="333" r:id="rId27"/>
    <p:sldId id="311" r:id="rId28"/>
  </p:sldIdLst>
  <p:sldSz cx="9144000" cy="5145088"/>
  <p:notesSz cx="6858000" cy="9144000"/>
  <p:custDataLst>
    <p:tags r:id="rId30"/>
  </p:custDataLst>
  <p:defaultTextStyle>
    <a:defPPr>
      <a:defRPr lang="zh-CN"/>
    </a:defPPr>
    <a:lvl1pPr marL="0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66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32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97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63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28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195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060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926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6BA"/>
    <a:srgbClr val="8BBDE2"/>
    <a:srgbClr val="426EA3"/>
    <a:srgbClr val="030303"/>
    <a:srgbClr val="7A801D"/>
    <a:srgbClr val="F3AD00"/>
    <a:srgbClr val="514379"/>
    <a:srgbClr val="011E41"/>
    <a:srgbClr val="240C0F"/>
    <a:srgbClr val="E400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-90" y="-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A5268-FB0C-450E-96E9-03F931237804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6156D-592E-4B4D-8772-D689FB057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67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092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8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184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669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124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87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5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716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242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755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24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8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724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744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597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77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58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071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26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4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24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3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7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89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722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9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5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5"/>
            <a:ext cx="7772400" cy="110285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3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33" y="-67909"/>
            <a:ext cx="798125" cy="7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7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33" y="-67909"/>
            <a:ext cx="798125" cy="7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200520"/>
            <a:ext cx="8229600" cy="33955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B35F0B1-53A2-4F58-A419-9B6A1424FB57}" type="datetimeFigureOut">
              <a:rPr lang="zh-CN" altLang="en-US" smtClean="0">
                <a:solidFill>
                  <a:srgbClr val="000000"/>
                </a:solidFill>
              </a:rPr>
              <a:pPr/>
              <a:t>2018/8/10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599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18EBF4EF-A2BF-4103-B2B4-2A3D5169DA7D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7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65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1pPr>
            <a:lvl2pPr marL="45697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9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3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7916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4895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1875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885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583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900392"/>
            <a:ext cx="4038600" cy="2546342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8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2"/>
            <a:ext cx="4038600" cy="2546342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8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5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1"/>
            <a:ext cx="4040188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9" indent="0">
              <a:buNone/>
              <a:defRPr sz="1998" b="1"/>
            </a:lvl2pPr>
            <a:lvl3pPr marL="913959" indent="0">
              <a:buNone/>
              <a:defRPr sz="1799" b="1"/>
            </a:lvl3pPr>
            <a:lvl4pPr marL="1370937" indent="0">
              <a:buNone/>
              <a:defRPr sz="1600" b="1"/>
            </a:lvl4pPr>
            <a:lvl5pPr marL="1827916" indent="0">
              <a:buNone/>
              <a:defRPr sz="1600" b="1"/>
            </a:lvl5pPr>
            <a:lvl6pPr marL="2284895" indent="0">
              <a:buNone/>
              <a:defRPr sz="1600" b="1"/>
            </a:lvl6pPr>
            <a:lvl7pPr marL="2741875" indent="0">
              <a:buNone/>
              <a:defRPr sz="1600" b="1"/>
            </a:lvl7pPr>
            <a:lvl8pPr marL="3198854" indent="0">
              <a:buNone/>
              <a:defRPr sz="1600" b="1"/>
            </a:lvl8pPr>
            <a:lvl9pPr marL="365583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1"/>
            <a:ext cx="4040188" cy="2964381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8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691"/>
            <a:ext cx="4041775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9" indent="0">
              <a:buNone/>
              <a:defRPr sz="1998" b="1"/>
            </a:lvl2pPr>
            <a:lvl3pPr marL="913959" indent="0">
              <a:buNone/>
              <a:defRPr sz="1799" b="1"/>
            </a:lvl3pPr>
            <a:lvl4pPr marL="1370937" indent="0">
              <a:buNone/>
              <a:defRPr sz="1600" b="1"/>
            </a:lvl4pPr>
            <a:lvl5pPr marL="1827916" indent="0">
              <a:buNone/>
              <a:defRPr sz="1600" b="1"/>
            </a:lvl5pPr>
            <a:lvl6pPr marL="2284895" indent="0">
              <a:buNone/>
              <a:defRPr sz="1600" b="1"/>
            </a:lvl6pPr>
            <a:lvl7pPr marL="2741875" indent="0">
              <a:buNone/>
              <a:defRPr sz="1600" b="1"/>
            </a:lvl7pPr>
            <a:lvl8pPr marL="3198854" indent="0">
              <a:buNone/>
              <a:defRPr sz="1600" b="1"/>
            </a:lvl8pPr>
            <a:lvl9pPr marL="365583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661"/>
            <a:ext cx="4041775" cy="2964381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8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9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853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3"/>
            <a:ext cx="5111750" cy="4391190"/>
          </a:xfrm>
          <a:prstGeom prst="rect">
            <a:avLst/>
          </a:prstGeom>
        </p:spPr>
        <p:txBody>
          <a:bodyPr/>
          <a:lstStyle>
            <a:lvl1pPr>
              <a:defRPr sz="3198"/>
            </a:lvl1pPr>
            <a:lvl2pPr>
              <a:defRPr sz="2799"/>
            </a:lvl2pPr>
            <a:lvl3pPr>
              <a:defRPr sz="2399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659"/>
            <a:ext cx="3008313" cy="35193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/>
            </a:lvl1pPr>
            <a:lvl2pPr marL="456979" indent="0">
              <a:buNone/>
              <a:defRPr sz="1199"/>
            </a:lvl2pPr>
            <a:lvl3pPr marL="913959" indent="0">
              <a:buNone/>
              <a:defRPr sz="1000"/>
            </a:lvl3pPr>
            <a:lvl4pPr marL="1370937" indent="0">
              <a:buNone/>
              <a:defRPr sz="900"/>
            </a:lvl4pPr>
            <a:lvl5pPr marL="1827916" indent="0">
              <a:buNone/>
              <a:defRPr sz="900"/>
            </a:lvl5pPr>
            <a:lvl6pPr marL="2284895" indent="0">
              <a:buNone/>
              <a:defRPr sz="900"/>
            </a:lvl6pPr>
            <a:lvl7pPr marL="2741875" indent="0">
              <a:buNone/>
              <a:defRPr sz="900"/>
            </a:lvl7pPr>
            <a:lvl8pPr marL="3198854" indent="0">
              <a:buNone/>
              <a:defRPr sz="900"/>
            </a:lvl8pPr>
            <a:lvl9pPr marL="365583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2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5"/>
            <a:ext cx="5486400" cy="30870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8"/>
            </a:lvl1pPr>
            <a:lvl2pPr marL="456979" indent="0">
              <a:buNone/>
              <a:defRPr sz="2799"/>
            </a:lvl2pPr>
            <a:lvl3pPr marL="913959" indent="0">
              <a:buNone/>
              <a:defRPr sz="2399"/>
            </a:lvl3pPr>
            <a:lvl4pPr marL="1370937" indent="0">
              <a:buNone/>
              <a:defRPr sz="1998"/>
            </a:lvl4pPr>
            <a:lvl5pPr marL="1827916" indent="0">
              <a:buNone/>
              <a:defRPr sz="1998"/>
            </a:lvl5pPr>
            <a:lvl6pPr marL="2284895" indent="0">
              <a:buNone/>
              <a:defRPr sz="1998"/>
            </a:lvl6pPr>
            <a:lvl7pPr marL="2741875" indent="0">
              <a:buNone/>
              <a:defRPr sz="1998"/>
            </a:lvl7pPr>
            <a:lvl8pPr marL="3198854" indent="0">
              <a:buNone/>
              <a:defRPr sz="1998"/>
            </a:lvl8pPr>
            <a:lvl9pPr marL="3655833" indent="0">
              <a:buNone/>
              <a:defRPr sz="1998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7"/>
            <a:ext cx="5486400" cy="603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/>
            </a:lvl1pPr>
            <a:lvl2pPr marL="456979" indent="0">
              <a:buNone/>
              <a:defRPr sz="1199"/>
            </a:lvl2pPr>
            <a:lvl3pPr marL="913959" indent="0">
              <a:buNone/>
              <a:defRPr sz="1000"/>
            </a:lvl3pPr>
            <a:lvl4pPr marL="1370937" indent="0">
              <a:buNone/>
              <a:defRPr sz="900"/>
            </a:lvl4pPr>
            <a:lvl5pPr marL="1827916" indent="0">
              <a:buNone/>
              <a:defRPr sz="900"/>
            </a:lvl5pPr>
            <a:lvl6pPr marL="2284895" indent="0">
              <a:buNone/>
              <a:defRPr sz="900"/>
            </a:lvl6pPr>
            <a:lvl7pPr marL="2741875" indent="0">
              <a:buNone/>
              <a:defRPr sz="900"/>
            </a:lvl7pPr>
            <a:lvl8pPr marL="3198854" indent="0">
              <a:buNone/>
              <a:defRPr sz="900"/>
            </a:lvl8pPr>
            <a:lvl9pPr marL="365583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5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200523"/>
            <a:ext cx="8229600" cy="33955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30"/>
            <a:ext cx="2057400" cy="329190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54830"/>
            <a:ext cx="6019800" cy="32919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0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62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9" r:id="rId10"/>
    <p:sldLayoutId id="2147483960" r:id="rId11"/>
    <p:sldLayoutId id="2147483961" r:id="rId12"/>
    <p:sldLayoutId id="2147483962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xStyles>
    <p:titleStyle>
      <a:lvl1pPr algn="ctr" defTabSz="913482" rtl="0" eaLnBrk="1" latinLnBrk="0" hangingPunct="1">
        <a:spcBef>
          <a:spcPct val="0"/>
        </a:spcBef>
        <a:buNone/>
        <a:defRPr sz="43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35" indent="-342735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42591" indent="-285612" algn="l" defTabSz="913482" rtl="0" eaLnBrk="1" latinLnBrk="0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448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426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–"/>
        <a:defRPr sz="19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405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»"/>
        <a:defRPr sz="19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38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36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734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4322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9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59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37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916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95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75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54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833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4" y="0"/>
            <a:ext cx="4591001" cy="51450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5F38D3E-87FD-4445-81FD-77F88065C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65" y="191294"/>
            <a:ext cx="4207902" cy="455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061" y="1954787"/>
            <a:ext cx="529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>
                <a:solidFill>
                  <a:srgbClr val="426EA3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编程</a:t>
            </a:r>
            <a:endParaRPr lang="zh-CN" altLang="en-US" sz="4800" dirty="0">
              <a:solidFill>
                <a:srgbClr val="426EA3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中，如果去做计算呢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854198" y="1724103"/>
            <a:ext cx="1207689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常见运算符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854197" y="2087475"/>
            <a:ext cx="3081699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常见的运算符包含：加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(+)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、减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(-)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、乘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(*)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、除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(/)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、取余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(%)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和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幂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(**)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常见的算术运算大多需要结合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的内建命令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let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来使用</a:t>
            </a:r>
          </a:p>
        </p:txBody>
      </p:sp>
      <p:sp>
        <p:nvSpPr>
          <p:cNvPr id="39" name="矩形 38"/>
          <p:cNvSpPr/>
          <p:nvPr/>
        </p:nvSpPr>
        <p:spPr>
          <a:xfrm>
            <a:off x="5931079" y="1724103"/>
            <a:ext cx="1196467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符合运算符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931078" y="2087475"/>
            <a:ext cx="2326023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常见符合运算符包含加等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(+=)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、减等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(-=)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、乘等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(*=)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、除等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(/=)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、余等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(%=)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算术运算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08024B55-E371-AC4D-9EB2-1C2E6224A1F8}"/>
              </a:ext>
            </a:extLst>
          </p:cNvPr>
          <p:cNvSpPr/>
          <p:nvPr/>
        </p:nvSpPr>
        <p:spPr>
          <a:xfrm>
            <a:off x="614947" y="845739"/>
            <a:ext cx="813367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中只支持整数计算，所有产生小数的运算都会舍去小数部分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CF45EA5-AEF0-424F-A032-E2FA4A845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97" y="3013380"/>
            <a:ext cx="2717800" cy="749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E5FD0DE-17EB-CE43-9091-67C9DD7F9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078" y="2976430"/>
            <a:ext cx="22098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7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854198" y="1724103"/>
            <a:ext cx="431835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$[]</a:t>
            </a: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854197" y="2087475"/>
            <a:ext cx="3081699" cy="25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$[]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可以用于简单的运算</a:t>
            </a:r>
          </a:p>
        </p:txBody>
      </p:sp>
      <p:sp>
        <p:nvSpPr>
          <p:cNvPr id="39" name="矩形 38"/>
          <p:cNvSpPr/>
          <p:nvPr/>
        </p:nvSpPr>
        <p:spPr>
          <a:xfrm>
            <a:off x="5931079" y="1724103"/>
            <a:ext cx="185690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算术扩展：</a:t>
            </a:r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$((…))</a:t>
            </a: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931078" y="2087475"/>
            <a:ext cx="2326023" cy="46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算术扩展是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提供的整数变量的运算机制，是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的内建命令之一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其他算术运算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08024B55-E371-AC4D-9EB2-1C2E6224A1F8}"/>
              </a:ext>
            </a:extLst>
          </p:cNvPr>
          <p:cNvSpPr/>
          <p:nvPr/>
        </p:nvSpPr>
        <p:spPr>
          <a:xfrm>
            <a:off x="614947" y="845739"/>
            <a:ext cx="813367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中还有其他的一些运算方法，帮助我们进行计算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B571352-CDD9-2E42-8A59-BDC783FD3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47" y="2805620"/>
            <a:ext cx="2667000" cy="1625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CE7C553-4253-7A47-ACC6-8799DB642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760" y="2826767"/>
            <a:ext cx="32639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739101" y="1385884"/>
            <a:ext cx="38855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bc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1739100" y="1749256"/>
            <a:ext cx="5222139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bc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是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Linux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下一款用来进行高精度计算的工具，甚至可以称它为一门语言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直接输入：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bc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进入它的交互模式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默认情况下，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bc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不显示小数部分，可以通过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scale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来设置小数位数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脚本中可以通过管道符来使用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bc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高精度计算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08024B55-E371-AC4D-9EB2-1C2E6224A1F8}"/>
              </a:ext>
            </a:extLst>
          </p:cNvPr>
          <p:cNvSpPr/>
          <p:nvPr/>
        </p:nvSpPr>
        <p:spPr>
          <a:xfrm>
            <a:off x="614947" y="845739"/>
            <a:ext cx="813367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上可以用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bc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进行高精度计算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B9E2CB1-4E5F-764F-9610-4EBAC6FD8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100" y="2678424"/>
            <a:ext cx="2649310" cy="22953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0EACD38-F92D-DC42-8087-6A6BFA785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783" y="3146627"/>
            <a:ext cx="3556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4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9381" y="1921102"/>
            <a:ext cx="2281543" cy="2281546"/>
            <a:chOff x="3243850" y="1410513"/>
            <a:chExt cx="2553424" cy="2553427"/>
          </a:xfrm>
        </p:grpSpPr>
        <p:sp>
          <p:nvSpPr>
            <p:cNvPr id="6" name="箭头1"/>
            <p:cNvSpPr>
              <a:spLocks noChangeAspect="1"/>
            </p:cNvSpPr>
            <p:nvPr/>
          </p:nvSpPr>
          <p:spPr bwMode="auto">
            <a:xfrm>
              <a:off x="4541393" y="1410513"/>
              <a:ext cx="1255881" cy="144634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tIns="34286" rIns="0" bIns="34286" anchor="ctr"/>
            <a:lstStyle/>
            <a:p>
              <a:pPr algn="ctr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defRPr/>
              </a:pPr>
              <a:endParaRPr lang="en-US" sz="1600" kern="0">
                <a:solidFill>
                  <a:srgbClr val="080808"/>
                </a:solidFill>
                <a:latin typeface="Impact" pitchFamily="34" charset="0"/>
              </a:endParaRPr>
            </a:p>
          </p:txBody>
        </p:sp>
        <p:sp>
          <p:nvSpPr>
            <p:cNvPr id="7" name="箭头4"/>
            <p:cNvSpPr>
              <a:spLocks noChangeAspect="1"/>
            </p:cNvSpPr>
            <p:nvPr/>
          </p:nvSpPr>
          <p:spPr bwMode="auto">
            <a:xfrm>
              <a:off x="3243850" y="1412001"/>
              <a:ext cx="1425514" cy="131986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rgbClr val="8BBDE2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8" name="箭头3"/>
            <p:cNvSpPr>
              <a:spLocks noChangeAspect="1"/>
            </p:cNvSpPr>
            <p:nvPr/>
          </p:nvSpPr>
          <p:spPr bwMode="auto">
            <a:xfrm>
              <a:off x="3248314" y="2603898"/>
              <a:ext cx="1291593" cy="1360042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9" name="箭头2"/>
            <p:cNvSpPr>
              <a:spLocks noChangeAspect="1"/>
            </p:cNvSpPr>
            <p:nvPr/>
          </p:nvSpPr>
          <p:spPr bwMode="auto">
            <a:xfrm>
              <a:off x="4414914" y="2731867"/>
              <a:ext cx="1380874" cy="1229097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rgbClr val="8BBDE2"/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lIns="0" tIns="25200" rIns="0" bIns="25200" anchor="ctr"/>
            <a:lstStyle/>
            <a:p>
              <a:pPr marL="102665" indent="-102665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buFont typeface="Arial" pitchFamily="34" charset="0"/>
                <a:buChar char="•"/>
                <a:defRPr/>
              </a:pPr>
              <a:endParaRPr lang="en-US" sz="8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10" name="中心文本"/>
            <p:cNvSpPr txBox="1">
              <a:spLocks noChangeArrowheads="1"/>
            </p:cNvSpPr>
            <p:nvPr/>
          </p:nvSpPr>
          <p:spPr bwMode="auto">
            <a:xfrm>
              <a:off x="3913457" y="2414156"/>
              <a:ext cx="1214216" cy="47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28" tIns="25715" rIns="51428" bIns="25715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914324">
                <a:spcBef>
                  <a:spcPct val="0"/>
                </a:spcBef>
                <a:buNone/>
                <a:defRPr/>
              </a:pPr>
              <a:r>
                <a:rPr lang="zh-Hans" altLang="en-US" sz="2400" kern="0" dirty="0">
                  <a:solidFill>
                    <a:srgbClr val="076655"/>
                  </a:solidFill>
                  <a:latin typeface="微软雅黑" panose="020B0503020204020204" pitchFamily="34" charset="-122"/>
                </a:rPr>
                <a:t>总结</a:t>
              </a:r>
              <a:endParaRPr lang="en-US" altLang="zh-CN" sz="2400" kern="0" dirty="0">
                <a:solidFill>
                  <a:srgbClr val="076655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54"/>
            <p:cNvSpPr>
              <a:spLocks noEditPoints="1"/>
            </p:cNvSpPr>
            <p:nvPr/>
          </p:nvSpPr>
          <p:spPr bwMode="auto">
            <a:xfrm>
              <a:off x="5007967" y="3245835"/>
              <a:ext cx="194768" cy="360184"/>
            </a:xfrm>
            <a:custGeom>
              <a:avLst/>
              <a:gdLst>
                <a:gd name="T0" fmla="*/ 23 w 144"/>
                <a:gd name="T1" fmla="*/ 0 h 270"/>
                <a:gd name="T2" fmla="*/ 19 w 144"/>
                <a:gd name="T3" fmla="*/ 0 h 270"/>
                <a:gd name="T4" fmla="*/ 11 w 144"/>
                <a:gd name="T5" fmla="*/ 3 h 270"/>
                <a:gd name="T6" fmla="*/ 4 w 144"/>
                <a:gd name="T7" fmla="*/ 9 h 270"/>
                <a:gd name="T8" fmla="*/ 1 w 144"/>
                <a:gd name="T9" fmla="*/ 18 h 270"/>
                <a:gd name="T10" fmla="*/ 0 w 144"/>
                <a:gd name="T11" fmla="*/ 248 h 270"/>
                <a:gd name="T12" fmla="*/ 1 w 144"/>
                <a:gd name="T13" fmla="*/ 252 h 270"/>
                <a:gd name="T14" fmla="*/ 4 w 144"/>
                <a:gd name="T15" fmla="*/ 260 h 270"/>
                <a:gd name="T16" fmla="*/ 11 w 144"/>
                <a:gd name="T17" fmla="*/ 266 h 270"/>
                <a:gd name="T18" fmla="*/ 19 w 144"/>
                <a:gd name="T19" fmla="*/ 270 h 270"/>
                <a:gd name="T20" fmla="*/ 122 w 144"/>
                <a:gd name="T21" fmla="*/ 270 h 270"/>
                <a:gd name="T22" fmla="*/ 127 w 144"/>
                <a:gd name="T23" fmla="*/ 270 h 270"/>
                <a:gd name="T24" fmla="*/ 135 w 144"/>
                <a:gd name="T25" fmla="*/ 266 h 270"/>
                <a:gd name="T26" fmla="*/ 140 w 144"/>
                <a:gd name="T27" fmla="*/ 260 h 270"/>
                <a:gd name="T28" fmla="*/ 144 w 144"/>
                <a:gd name="T29" fmla="*/ 252 h 270"/>
                <a:gd name="T30" fmla="*/ 144 w 144"/>
                <a:gd name="T31" fmla="*/ 22 h 270"/>
                <a:gd name="T32" fmla="*/ 144 w 144"/>
                <a:gd name="T33" fmla="*/ 18 h 270"/>
                <a:gd name="T34" fmla="*/ 140 w 144"/>
                <a:gd name="T35" fmla="*/ 9 h 270"/>
                <a:gd name="T36" fmla="*/ 135 w 144"/>
                <a:gd name="T37" fmla="*/ 3 h 270"/>
                <a:gd name="T38" fmla="*/ 127 w 144"/>
                <a:gd name="T39" fmla="*/ 0 h 270"/>
                <a:gd name="T40" fmla="*/ 122 w 144"/>
                <a:gd name="T41" fmla="*/ 0 h 270"/>
                <a:gd name="T42" fmla="*/ 86 w 144"/>
                <a:gd name="T43" fmla="*/ 18 h 270"/>
                <a:gd name="T44" fmla="*/ 90 w 144"/>
                <a:gd name="T45" fmla="*/ 19 h 270"/>
                <a:gd name="T46" fmla="*/ 90 w 144"/>
                <a:gd name="T47" fmla="*/ 22 h 270"/>
                <a:gd name="T48" fmla="*/ 86 w 144"/>
                <a:gd name="T49" fmla="*/ 26 h 270"/>
                <a:gd name="T50" fmla="*/ 58 w 144"/>
                <a:gd name="T51" fmla="*/ 26 h 270"/>
                <a:gd name="T52" fmla="*/ 54 w 144"/>
                <a:gd name="T53" fmla="*/ 22 h 270"/>
                <a:gd name="T54" fmla="*/ 56 w 144"/>
                <a:gd name="T55" fmla="*/ 19 h 270"/>
                <a:gd name="T56" fmla="*/ 58 w 144"/>
                <a:gd name="T57" fmla="*/ 18 h 270"/>
                <a:gd name="T58" fmla="*/ 72 w 144"/>
                <a:gd name="T59" fmla="*/ 262 h 270"/>
                <a:gd name="T60" fmla="*/ 62 w 144"/>
                <a:gd name="T61" fmla="*/ 258 h 270"/>
                <a:gd name="T62" fmla="*/ 58 w 144"/>
                <a:gd name="T63" fmla="*/ 248 h 270"/>
                <a:gd name="T64" fmla="*/ 60 w 144"/>
                <a:gd name="T65" fmla="*/ 243 h 270"/>
                <a:gd name="T66" fmla="*/ 66 w 144"/>
                <a:gd name="T67" fmla="*/ 234 h 270"/>
                <a:gd name="T68" fmla="*/ 72 w 144"/>
                <a:gd name="T69" fmla="*/ 234 h 270"/>
                <a:gd name="T70" fmla="*/ 81 w 144"/>
                <a:gd name="T71" fmla="*/ 239 h 270"/>
                <a:gd name="T72" fmla="*/ 86 w 144"/>
                <a:gd name="T73" fmla="*/ 248 h 270"/>
                <a:gd name="T74" fmla="*/ 84 w 144"/>
                <a:gd name="T75" fmla="*/ 252 h 270"/>
                <a:gd name="T76" fmla="*/ 77 w 144"/>
                <a:gd name="T77" fmla="*/ 260 h 270"/>
                <a:gd name="T78" fmla="*/ 72 w 144"/>
                <a:gd name="T79" fmla="*/ 262 h 270"/>
                <a:gd name="T80" fmla="*/ 9 w 144"/>
                <a:gd name="T81" fmla="*/ 225 h 270"/>
                <a:gd name="T82" fmla="*/ 136 w 144"/>
                <a:gd name="T83" fmla="*/ 4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270">
                  <a:moveTo>
                    <a:pt x="122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6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1" y="18"/>
                  </a:lnTo>
                  <a:lnTo>
                    <a:pt x="0" y="22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52"/>
                  </a:lnTo>
                  <a:lnTo>
                    <a:pt x="2" y="256"/>
                  </a:lnTo>
                  <a:lnTo>
                    <a:pt x="4" y="260"/>
                  </a:lnTo>
                  <a:lnTo>
                    <a:pt x="6" y="263"/>
                  </a:lnTo>
                  <a:lnTo>
                    <a:pt x="11" y="266"/>
                  </a:lnTo>
                  <a:lnTo>
                    <a:pt x="13" y="269"/>
                  </a:lnTo>
                  <a:lnTo>
                    <a:pt x="19" y="270"/>
                  </a:lnTo>
                  <a:lnTo>
                    <a:pt x="23" y="270"/>
                  </a:lnTo>
                  <a:lnTo>
                    <a:pt x="122" y="270"/>
                  </a:lnTo>
                  <a:lnTo>
                    <a:pt x="122" y="270"/>
                  </a:lnTo>
                  <a:lnTo>
                    <a:pt x="127" y="270"/>
                  </a:lnTo>
                  <a:lnTo>
                    <a:pt x="131" y="269"/>
                  </a:lnTo>
                  <a:lnTo>
                    <a:pt x="135" y="266"/>
                  </a:lnTo>
                  <a:lnTo>
                    <a:pt x="137" y="263"/>
                  </a:lnTo>
                  <a:lnTo>
                    <a:pt x="140" y="260"/>
                  </a:lnTo>
                  <a:lnTo>
                    <a:pt x="143" y="256"/>
                  </a:lnTo>
                  <a:lnTo>
                    <a:pt x="144" y="252"/>
                  </a:lnTo>
                  <a:lnTo>
                    <a:pt x="144" y="248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4" y="18"/>
                  </a:lnTo>
                  <a:lnTo>
                    <a:pt x="143" y="13"/>
                  </a:lnTo>
                  <a:lnTo>
                    <a:pt x="140" y="9"/>
                  </a:lnTo>
                  <a:lnTo>
                    <a:pt x="137" y="5"/>
                  </a:lnTo>
                  <a:lnTo>
                    <a:pt x="135" y="3"/>
                  </a:lnTo>
                  <a:lnTo>
                    <a:pt x="131" y="1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58" y="18"/>
                  </a:moveTo>
                  <a:lnTo>
                    <a:pt x="86" y="18"/>
                  </a:lnTo>
                  <a:lnTo>
                    <a:pt x="86" y="18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6" y="19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72" y="262"/>
                  </a:moveTo>
                  <a:lnTo>
                    <a:pt x="72" y="262"/>
                  </a:lnTo>
                  <a:lnTo>
                    <a:pt x="66" y="260"/>
                  </a:lnTo>
                  <a:lnTo>
                    <a:pt x="62" y="258"/>
                  </a:lnTo>
                  <a:lnTo>
                    <a:pt x="60" y="252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60" y="243"/>
                  </a:lnTo>
                  <a:lnTo>
                    <a:pt x="62" y="239"/>
                  </a:lnTo>
                  <a:lnTo>
                    <a:pt x="66" y="234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77" y="234"/>
                  </a:lnTo>
                  <a:lnTo>
                    <a:pt x="81" y="239"/>
                  </a:lnTo>
                  <a:lnTo>
                    <a:pt x="84" y="243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84" y="252"/>
                  </a:lnTo>
                  <a:lnTo>
                    <a:pt x="81" y="258"/>
                  </a:lnTo>
                  <a:lnTo>
                    <a:pt x="77" y="260"/>
                  </a:lnTo>
                  <a:lnTo>
                    <a:pt x="72" y="262"/>
                  </a:lnTo>
                  <a:lnTo>
                    <a:pt x="72" y="262"/>
                  </a:lnTo>
                  <a:close/>
                  <a:moveTo>
                    <a:pt x="136" y="225"/>
                  </a:moveTo>
                  <a:lnTo>
                    <a:pt x="9" y="225"/>
                  </a:lnTo>
                  <a:lnTo>
                    <a:pt x="9" y="45"/>
                  </a:lnTo>
                  <a:lnTo>
                    <a:pt x="136" y="45"/>
                  </a:lnTo>
                  <a:lnTo>
                    <a:pt x="136" y="2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914324">
                <a:defRPr/>
              </a:pPr>
              <a:endParaRPr lang="zh-CN" altLang="en-US" sz="2400" kern="0">
                <a:solidFill>
                  <a:srgbClr val="080808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105351" y="1925813"/>
              <a:ext cx="362855" cy="293487"/>
              <a:chOff x="5337176" y="1504950"/>
              <a:chExt cx="215900" cy="174626"/>
            </a:xfrm>
            <a:solidFill>
              <a:srgbClr val="FFFFFF"/>
            </a:solidFill>
          </p:grpSpPr>
          <p:sp>
            <p:nvSpPr>
              <p:cNvPr id="25" name="Freeform 90"/>
              <p:cNvSpPr>
                <a:spLocks noEditPoints="1"/>
              </p:cNvSpPr>
              <p:nvPr/>
            </p:nvSpPr>
            <p:spPr bwMode="auto">
              <a:xfrm>
                <a:off x="5337176" y="1617663"/>
                <a:ext cx="215900" cy="61913"/>
              </a:xfrm>
              <a:custGeom>
                <a:avLst/>
                <a:gdLst>
                  <a:gd name="T0" fmla="*/ 272 w 273"/>
                  <a:gd name="T1" fmla="*/ 66 h 79"/>
                  <a:gd name="T2" fmla="*/ 272 w 273"/>
                  <a:gd name="T3" fmla="*/ 66 h 79"/>
                  <a:gd name="T4" fmla="*/ 266 w 273"/>
                  <a:gd name="T5" fmla="*/ 55 h 79"/>
                  <a:gd name="T6" fmla="*/ 255 w 273"/>
                  <a:gd name="T7" fmla="*/ 36 h 79"/>
                  <a:gd name="T8" fmla="*/ 233 w 273"/>
                  <a:gd name="T9" fmla="*/ 2 h 79"/>
                  <a:gd name="T10" fmla="*/ 233 w 273"/>
                  <a:gd name="T11" fmla="*/ 2 h 79"/>
                  <a:gd name="T12" fmla="*/ 232 w 273"/>
                  <a:gd name="T13" fmla="*/ 0 h 79"/>
                  <a:gd name="T14" fmla="*/ 231 w 273"/>
                  <a:gd name="T15" fmla="*/ 0 h 79"/>
                  <a:gd name="T16" fmla="*/ 44 w 273"/>
                  <a:gd name="T17" fmla="*/ 0 h 79"/>
                  <a:gd name="T18" fmla="*/ 44 w 273"/>
                  <a:gd name="T19" fmla="*/ 0 h 79"/>
                  <a:gd name="T20" fmla="*/ 41 w 273"/>
                  <a:gd name="T21" fmla="*/ 0 h 79"/>
                  <a:gd name="T22" fmla="*/ 39 w 273"/>
                  <a:gd name="T23" fmla="*/ 2 h 79"/>
                  <a:gd name="T24" fmla="*/ 39 w 273"/>
                  <a:gd name="T25" fmla="*/ 2 h 79"/>
                  <a:gd name="T26" fmla="*/ 18 w 273"/>
                  <a:gd name="T27" fmla="*/ 36 h 79"/>
                  <a:gd name="T28" fmla="*/ 7 w 273"/>
                  <a:gd name="T29" fmla="*/ 55 h 79"/>
                  <a:gd name="T30" fmla="*/ 1 w 273"/>
                  <a:gd name="T31" fmla="*/ 66 h 79"/>
                  <a:gd name="T32" fmla="*/ 1 w 273"/>
                  <a:gd name="T33" fmla="*/ 66 h 79"/>
                  <a:gd name="T34" fmla="*/ 0 w 273"/>
                  <a:gd name="T35" fmla="*/ 71 h 79"/>
                  <a:gd name="T36" fmla="*/ 1 w 273"/>
                  <a:gd name="T37" fmla="*/ 74 h 79"/>
                  <a:gd name="T38" fmla="*/ 1 w 273"/>
                  <a:gd name="T39" fmla="*/ 74 h 79"/>
                  <a:gd name="T40" fmla="*/ 4 w 273"/>
                  <a:gd name="T41" fmla="*/ 77 h 79"/>
                  <a:gd name="T42" fmla="*/ 8 w 273"/>
                  <a:gd name="T43" fmla="*/ 78 h 79"/>
                  <a:gd name="T44" fmla="*/ 19 w 273"/>
                  <a:gd name="T45" fmla="*/ 79 h 79"/>
                  <a:gd name="T46" fmla="*/ 255 w 273"/>
                  <a:gd name="T47" fmla="*/ 79 h 79"/>
                  <a:gd name="T48" fmla="*/ 255 w 273"/>
                  <a:gd name="T49" fmla="*/ 79 h 79"/>
                  <a:gd name="T50" fmla="*/ 266 w 273"/>
                  <a:gd name="T51" fmla="*/ 78 h 79"/>
                  <a:gd name="T52" fmla="*/ 269 w 273"/>
                  <a:gd name="T53" fmla="*/ 77 h 79"/>
                  <a:gd name="T54" fmla="*/ 272 w 273"/>
                  <a:gd name="T55" fmla="*/ 74 h 79"/>
                  <a:gd name="T56" fmla="*/ 272 w 273"/>
                  <a:gd name="T57" fmla="*/ 74 h 79"/>
                  <a:gd name="T58" fmla="*/ 273 w 273"/>
                  <a:gd name="T59" fmla="*/ 71 h 79"/>
                  <a:gd name="T60" fmla="*/ 272 w 273"/>
                  <a:gd name="T61" fmla="*/ 66 h 79"/>
                  <a:gd name="T62" fmla="*/ 272 w 273"/>
                  <a:gd name="T63" fmla="*/ 66 h 79"/>
                  <a:gd name="T64" fmla="*/ 266 w 273"/>
                  <a:gd name="T65" fmla="*/ 70 h 79"/>
                  <a:gd name="T66" fmla="*/ 266 w 273"/>
                  <a:gd name="T67" fmla="*/ 70 h 79"/>
                  <a:gd name="T68" fmla="*/ 263 w 273"/>
                  <a:gd name="T69" fmla="*/ 71 h 79"/>
                  <a:gd name="T70" fmla="*/ 255 w 273"/>
                  <a:gd name="T71" fmla="*/ 71 h 79"/>
                  <a:gd name="T72" fmla="*/ 19 w 273"/>
                  <a:gd name="T73" fmla="*/ 71 h 79"/>
                  <a:gd name="T74" fmla="*/ 19 w 273"/>
                  <a:gd name="T75" fmla="*/ 71 h 79"/>
                  <a:gd name="T76" fmla="*/ 9 w 273"/>
                  <a:gd name="T77" fmla="*/ 71 h 79"/>
                  <a:gd name="T78" fmla="*/ 8 w 273"/>
                  <a:gd name="T79" fmla="*/ 70 h 79"/>
                  <a:gd name="T80" fmla="*/ 8 w 273"/>
                  <a:gd name="T81" fmla="*/ 70 h 79"/>
                  <a:gd name="T82" fmla="*/ 8 w 273"/>
                  <a:gd name="T83" fmla="*/ 68 h 79"/>
                  <a:gd name="T84" fmla="*/ 8 w 273"/>
                  <a:gd name="T85" fmla="*/ 68 h 79"/>
                  <a:gd name="T86" fmla="*/ 8 w 273"/>
                  <a:gd name="T87" fmla="*/ 68 h 79"/>
                  <a:gd name="T88" fmla="*/ 8 w 273"/>
                  <a:gd name="T89" fmla="*/ 68 h 79"/>
                  <a:gd name="T90" fmla="*/ 15 w 273"/>
                  <a:gd name="T91" fmla="*/ 53 h 79"/>
                  <a:gd name="T92" fmla="*/ 31 w 273"/>
                  <a:gd name="T93" fmla="*/ 29 h 79"/>
                  <a:gd name="T94" fmla="*/ 241 w 273"/>
                  <a:gd name="T95" fmla="*/ 29 h 79"/>
                  <a:gd name="T96" fmla="*/ 241 w 273"/>
                  <a:gd name="T97" fmla="*/ 29 h 79"/>
                  <a:gd name="T98" fmla="*/ 258 w 273"/>
                  <a:gd name="T99" fmla="*/ 53 h 79"/>
                  <a:gd name="T100" fmla="*/ 265 w 273"/>
                  <a:gd name="T101" fmla="*/ 68 h 79"/>
                  <a:gd name="T102" fmla="*/ 265 w 273"/>
                  <a:gd name="T103" fmla="*/ 68 h 79"/>
                  <a:gd name="T104" fmla="*/ 265 w 273"/>
                  <a:gd name="T105" fmla="*/ 68 h 79"/>
                  <a:gd name="T106" fmla="*/ 265 w 273"/>
                  <a:gd name="T107" fmla="*/ 68 h 79"/>
                  <a:gd name="T108" fmla="*/ 266 w 273"/>
                  <a:gd name="T109" fmla="*/ 70 h 79"/>
                  <a:gd name="T110" fmla="*/ 266 w 273"/>
                  <a:gd name="T111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3" h="79">
                    <a:moveTo>
                      <a:pt x="272" y="66"/>
                    </a:moveTo>
                    <a:lnTo>
                      <a:pt x="272" y="66"/>
                    </a:lnTo>
                    <a:lnTo>
                      <a:pt x="266" y="55"/>
                    </a:lnTo>
                    <a:lnTo>
                      <a:pt x="255" y="36"/>
                    </a:lnTo>
                    <a:lnTo>
                      <a:pt x="233" y="2"/>
                    </a:lnTo>
                    <a:lnTo>
                      <a:pt x="233" y="2"/>
                    </a:lnTo>
                    <a:lnTo>
                      <a:pt x="232" y="0"/>
                    </a:lnTo>
                    <a:lnTo>
                      <a:pt x="23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18" y="36"/>
                    </a:lnTo>
                    <a:lnTo>
                      <a:pt x="7" y="5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71"/>
                    </a:lnTo>
                    <a:lnTo>
                      <a:pt x="1" y="74"/>
                    </a:lnTo>
                    <a:lnTo>
                      <a:pt x="1" y="74"/>
                    </a:lnTo>
                    <a:lnTo>
                      <a:pt x="4" y="77"/>
                    </a:lnTo>
                    <a:lnTo>
                      <a:pt x="8" y="78"/>
                    </a:lnTo>
                    <a:lnTo>
                      <a:pt x="19" y="79"/>
                    </a:lnTo>
                    <a:lnTo>
                      <a:pt x="255" y="79"/>
                    </a:lnTo>
                    <a:lnTo>
                      <a:pt x="255" y="79"/>
                    </a:lnTo>
                    <a:lnTo>
                      <a:pt x="266" y="78"/>
                    </a:lnTo>
                    <a:lnTo>
                      <a:pt x="269" y="77"/>
                    </a:lnTo>
                    <a:lnTo>
                      <a:pt x="272" y="74"/>
                    </a:lnTo>
                    <a:lnTo>
                      <a:pt x="272" y="74"/>
                    </a:lnTo>
                    <a:lnTo>
                      <a:pt x="273" y="71"/>
                    </a:lnTo>
                    <a:lnTo>
                      <a:pt x="272" y="66"/>
                    </a:lnTo>
                    <a:lnTo>
                      <a:pt x="272" y="66"/>
                    </a:lnTo>
                    <a:close/>
                    <a:moveTo>
                      <a:pt x="266" y="70"/>
                    </a:moveTo>
                    <a:lnTo>
                      <a:pt x="266" y="70"/>
                    </a:lnTo>
                    <a:lnTo>
                      <a:pt x="263" y="71"/>
                    </a:lnTo>
                    <a:lnTo>
                      <a:pt x="255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9" y="71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15" y="53"/>
                    </a:lnTo>
                    <a:lnTo>
                      <a:pt x="3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58" y="53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6" y="70"/>
                    </a:lnTo>
                    <a:lnTo>
                      <a:pt x="266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6" name="Freeform 91"/>
              <p:cNvSpPr>
                <a:spLocks/>
              </p:cNvSpPr>
              <p:nvPr/>
            </p:nvSpPr>
            <p:spPr bwMode="auto">
              <a:xfrm>
                <a:off x="5434013" y="1646238"/>
                <a:ext cx="23813" cy="15875"/>
              </a:xfrm>
              <a:custGeom>
                <a:avLst/>
                <a:gdLst>
                  <a:gd name="T0" fmla="*/ 29 w 32"/>
                  <a:gd name="T1" fmla="*/ 0 h 21"/>
                  <a:gd name="T2" fmla="*/ 3 w 32"/>
                  <a:gd name="T3" fmla="*/ 0 h 21"/>
                  <a:gd name="T4" fmla="*/ 3 w 32"/>
                  <a:gd name="T5" fmla="*/ 0 h 21"/>
                  <a:gd name="T6" fmla="*/ 0 w 32"/>
                  <a:gd name="T7" fmla="*/ 1 h 21"/>
                  <a:gd name="T8" fmla="*/ 0 w 32"/>
                  <a:gd name="T9" fmla="*/ 3 h 21"/>
                  <a:gd name="T10" fmla="*/ 0 w 32"/>
                  <a:gd name="T11" fmla="*/ 19 h 21"/>
                  <a:gd name="T12" fmla="*/ 0 w 32"/>
                  <a:gd name="T13" fmla="*/ 19 h 21"/>
                  <a:gd name="T14" fmla="*/ 0 w 32"/>
                  <a:gd name="T15" fmla="*/ 21 h 21"/>
                  <a:gd name="T16" fmla="*/ 3 w 32"/>
                  <a:gd name="T17" fmla="*/ 21 h 21"/>
                  <a:gd name="T18" fmla="*/ 29 w 32"/>
                  <a:gd name="T19" fmla="*/ 21 h 21"/>
                  <a:gd name="T20" fmla="*/ 29 w 32"/>
                  <a:gd name="T21" fmla="*/ 21 h 21"/>
                  <a:gd name="T22" fmla="*/ 32 w 32"/>
                  <a:gd name="T23" fmla="*/ 21 h 21"/>
                  <a:gd name="T24" fmla="*/ 32 w 32"/>
                  <a:gd name="T25" fmla="*/ 19 h 21"/>
                  <a:gd name="T26" fmla="*/ 32 w 32"/>
                  <a:gd name="T27" fmla="*/ 3 h 21"/>
                  <a:gd name="T28" fmla="*/ 32 w 32"/>
                  <a:gd name="T29" fmla="*/ 3 h 21"/>
                  <a:gd name="T30" fmla="*/ 32 w 32"/>
                  <a:gd name="T31" fmla="*/ 1 h 21"/>
                  <a:gd name="T32" fmla="*/ 29 w 32"/>
                  <a:gd name="T33" fmla="*/ 0 h 21"/>
                  <a:gd name="T34" fmla="*/ 29 w 32"/>
                  <a:gd name="T3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21">
                    <a:moveTo>
                      <a:pt x="29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2" y="21"/>
                    </a:lnTo>
                    <a:lnTo>
                      <a:pt x="32" y="1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Freeform 92"/>
              <p:cNvSpPr>
                <a:spLocks noEditPoints="1"/>
              </p:cNvSpPr>
              <p:nvPr/>
            </p:nvSpPr>
            <p:spPr bwMode="auto">
              <a:xfrm>
                <a:off x="5370513" y="1504950"/>
                <a:ext cx="149225" cy="106363"/>
              </a:xfrm>
              <a:custGeom>
                <a:avLst/>
                <a:gdLst>
                  <a:gd name="T0" fmla="*/ 176 w 189"/>
                  <a:gd name="T1" fmla="*/ 132 h 132"/>
                  <a:gd name="T2" fmla="*/ 189 w 189"/>
                  <a:gd name="T3" fmla="*/ 132 h 132"/>
                  <a:gd name="T4" fmla="*/ 189 w 189"/>
                  <a:gd name="T5" fmla="*/ 118 h 132"/>
                  <a:gd name="T6" fmla="*/ 189 w 189"/>
                  <a:gd name="T7" fmla="*/ 118 h 132"/>
                  <a:gd name="T8" fmla="*/ 189 w 189"/>
                  <a:gd name="T9" fmla="*/ 12 h 132"/>
                  <a:gd name="T10" fmla="*/ 189 w 189"/>
                  <a:gd name="T11" fmla="*/ 12 h 132"/>
                  <a:gd name="T12" fmla="*/ 189 w 189"/>
                  <a:gd name="T13" fmla="*/ 8 h 132"/>
                  <a:gd name="T14" fmla="*/ 186 w 189"/>
                  <a:gd name="T15" fmla="*/ 2 h 132"/>
                  <a:gd name="T16" fmla="*/ 180 w 189"/>
                  <a:gd name="T17" fmla="*/ 0 h 132"/>
                  <a:gd name="T18" fmla="*/ 176 w 189"/>
                  <a:gd name="T19" fmla="*/ 0 h 132"/>
                  <a:gd name="T20" fmla="*/ 12 w 189"/>
                  <a:gd name="T21" fmla="*/ 0 h 132"/>
                  <a:gd name="T22" fmla="*/ 12 w 189"/>
                  <a:gd name="T23" fmla="*/ 0 h 132"/>
                  <a:gd name="T24" fmla="*/ 8 w 189"/>
                  <a:gd name="T25" fmla="*/ 0 h 132"/>
                  <a:gd name="T26" fmla="*/ 3 w 189"/>
                  <a:gd name="T27" fmla="*/ 2 h 132"/>
                  <a:gd name="T28" fmla="*/ 0 w 189"/>
                  <a:gd name="T29" fmla="*/ 8 h 132"/>
                  <a:gd name="T30" fmla="*/ 0 w 189"/>
                  <a:gd name="T31" fmla="*/ 12 h 132"/>
                  <a:gd name="T32" fmla="*/ 0 w 189"/>
                  <a:gd name="T33" fmla="*/ 118 h 132"/>
                  <a:gd name="T34" fmla="*/ 0 w 189"/>
                  <a:gd name="T35" fmla="*/ 118 h 132"/>
                  <a:gd name="T36" fmla="*/ 0 w 189"/>
                  <a:gd name="T37" fmla="*/ 118 h 132"/>
                  <a:gd name="T38" fmla="*/ 0 w 189"/>
                  <a:gd name="T39" fmla="*/ 132 h 132"/>
                  <a:gd name="T40" fmla="*/ 12 w 189"/>
                  <a:gd name="T41" fmla="*/ 132 h 132"/>
                  <a:gd name="T42" fmla="*/ 176 w 189"/>
                  <a:gd name="T43" fmla="*/ 132 h 132"/>
                  <a:gd name="T44" fmla="*/ 10 w 189"/>
                  <a:gd name="T45" fmla="*/ 8 h 132"/>
                  <a:gd name="T46" fmla="*/ 179 w 189"/>
                  <a:gd name="T47" fmla="*/ 8 h 132"/>
                  <a:gd name="T48" fmla="*/ 179 w 189"/>
                  <a:gd name="T49" fmla="*/ 118 h 132"/>
                  <a:gd name="T50" fmla="*/ 10 w 189"/>
                  <a:gd name="T51" fmla="*/ 118 h 132"/>
                  <a:gd name="T52" fmla="*/ 10 w 189"/>
                  <a:gd name="T53" fmla="*/ 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132">
                    <a:moveTo>
                      <a:pt x="176" y="132"/>
                    </a:moveTo>
                    <a:lnTo>
                      <a:pt x="189" y="132"/>
                    </a:lnTo>
                    <a:lnTo>
                      <a:pt x="189" y="118"/>
                    </a:lnTo>
                    <a:lnTo>
                      <a:pt x="189" y="118"/>
                    </a:lnTo>
                    <a:lnTo>
                      <a:pt x="189" y="12"/>
                    </a:lnTo>
                    <a:lnTo>
                      <a:pt x="189" y="12"/>
                    </a:lnTo>
                    <a:lnTo>
                      <a:pt x="189" y="8"/>
                    </a:lnTo>
                    <a:lnTo>
                      <a:pt x="186" y="2"/>
                    </a:lnTo>
                    <a:lnTo>
                      <a:pt x="180" y="0"/>
                    </a:lnTo>
                    <a:lnTo>
                      <a:pt x="17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32"/>
                    </a:lnTo>
                    <a:lnTo>
                      <a:pt x="12" y="132"/>
                    </a:lnTo>
                    <a:lnTo>
                      <a:pt x="176" y="132"/>
                    </a:lnTo>
                    <a:close/>
                    <a:moveTo>
                      <a:pt x="10" y="8"/>
                    </a:moveTo>
                    <a:lnTo>
                      <a:pt x="179" y="8"/>
                    </a:lnTo>
                    <a:lnTo>
                      <a:pt x="179" y="118"/>
                    </a:lnTo>
                    <a:lnTo>
                      <a:pt x="10" y="118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593752" y="3142499"/>
              <a:ext cx="362855" cy="317498"/>
              <a:chOff x="4902201" y="1906588"/>
              <a:chExt cx="215900" cy="188913"/>
            </a:xfrm>
            <a:solidFill>
              <a:srgbClr val="FFFFFF"/>
            </a:solidFill>
          </p:grpSpPr>
          <p:sp>
            <p:nvSpPr>
              <p:cNvPr id="17" name="Freeform 132"/>
              <p:cNvSpPr>
                <a:spLocks/>
              </p:cNvSpPr>
              <p:nvPr/>
            </p:nvSpPr>
            <p:spPr bwMode="auto">
              <a:xfrm>
                <a:off x="4989513" y="1982788"/>
                <a:ext cx="46038" cy="15875"/>
              </a:xfrm>
              <a:custGeom>
                <a:avLst/>
                <a:gdLst>
                  <a:gd name="T0" fmla="*/ 57 w 57"/>
                  <a:gd name="T1" fmla="*/ 14 h 20"/>
                  <a:gd name="T2" fmla="*/ 57 w 57"/>
                  <a:gd name="T3" fmla="*/ 14 h 20"/>
                  <a:gd name="T4" fmla="*/ 57 w 57"/>
                  <a:gd name="T5" fmla="*/ 12 h 20"/>
                  <a:gd name="T6" fmla="*/ 57 w 57"/>
                  <a:gd name="T7" fmla="*/ 12 h 20"/>
                  <a:gd name="T8" fmla="*/ 56 w 57"/>
                  <a:gd name="T9" fmla="*/ 7 h 20"/>
                  <a:gd name="T10" fmla="*/ 54 w 57"/>
                  <a:gd name="T11" fmla="*/ 5 h 20"/>
                  <a:gd name="T12" fmla="*/ 53 w 57"/>
                  <a:gd name="T13" fmla="*/ 4 h 20"/>
                  <a:gd name="T14" fmla="*/ 53 w 57"/>
                  <a:gd name="T15" fmla="*/ 4 h 20"/>
                  <a:gd name="T16" fmla="*/ 41 w 57"/>
                  <a:gd name="T17" fmla="*/ 1 h 20"/>
                  <a:gd name="T18" fmla="*/ 28 w 57"/>
                  <a:gd name="T19" fmla="*/ 0 h 20"/>
                  <a:gd name="T20" fmla="*/ 28 w 57"/>
                  <a:gd name="T21" fmla="*/ 0 h 20"/>
                  <a:gd name="T22" fmla="*/ 16 w 57"/>
                  <a:gd name="T23" fmla="*/ 1 h 20"/>
                  <a:gd name="T24" fmla="*/ 5 w 57"/>
                  <a:gd name="T25" fmla="*/ 4 h 20"/>
                  <a:gd name="T26" fmla="*/ 5 w 57"/>
                  <a:gd name="T27" fmla="*/ 4 h 20"/>
                  <a:gd name="T28" fmla="*/ 2 w 57"/>
                  <a:gd name="T29" fmla="*/ 5 h 20"/>
                  <a:gd name="T30" fmla="*/ 1 w 57"/>
                  <a:gd name="T31" fmla="*/ 8 h 20"/>
                  <a:gd name="T32" fmla="*/ 0 w 57"/>
                  <a:gd name="T33" fmla="*/ 11 h 20"/>
                  <a:gd name="T34" fmla="*/ 1 w 57"/>
                  <a:gd name="T35" fmla="*/ 14 h 20"/>
                  <a:gd name="T36" fmla="*/ 1 w 57"/>
                  <a:gd name="T37" fmla="*/ 14 h 20"/>
                  <a:gd name="T38" fmla="*/ 1 w 57"/>
                  <a:gd name="T39" fmla="*/ 18 h 20"/>
                  <a:gd name="T40" fmla="*/ 2 w 57"/>
                  <a:gd name="T41" fmla="*/ 19 h 20"/>
                  <a:gd name="T42" fmla="*/ 5 w 57"/>
                  <a:gd name="T43" fmla="*/ 20 h 20"/>
                  <a:gd name="T44" fmla="*/ 8 w 57"/>
                  <a:gd name="T45" fmla="*/ 20 h 20"/>
                  <a:gd name="T46" fmla="*/ 8 w 57"/>
                  <a:gd name="T47" fmla="*/ 20 h 20"/>
                  <a:gd name="T48" fmla="*/ 8 w 57"/>
                  <a:gd name="T49" fmla="*/ 20 h 20"/>
                  <a:gd name="T50" fmla="*/ 17 w 57"/>
                  <a:gd name="T51" fmla="*/ 18 h 20"/>
                  <a:gd name="T52" fmla="*/ 28 w 57"/>
                  <a:gd name="T53" fmla="*/ 16 h 20"/>
                  <a:gd name="T54" fmla="*/ 28 w 57"/>
                  <a:gd name="T55" fmla="*/ 16 h 20"/>
                  <a:gd name="T56" fmla="*/ 39 w 57"/>
                  <a:gd name="T57" fmla="*/ 18 h 20"/>
                  <a:gd name="T58" fmla="*/ 50 w 57"/>
                  <a:gd name="T59" fmla="*/ 20 h 20"/>
                  <a:gd name="T60" fmla="*/ 50 w 57"/>
                  <a:gd name="T61" fmla="*/ 20 h 20"/>
                  <a:gd name="T62" fmla="*/ 53 w 57"/>
                  <a:gd name="T63" fmla="*/ 20 h 20"/>
                  <a:gd name="T64" fmla="*/ 54 w 57"/>
                  <a:gd name="T65" fmla="*/ 19 h 20"/>
                  <a:gd name="T66" fmla="*/ 56 w 57"/>
                  <a:gd name="T67" fmla="*/ 18 h 20"/>
                  <a:gd name="T68" fmla="*/ 57 w 57"/>
                  <a:gd name="T69" fmla="*/ 14 h 20"/>
                  <a:gd name="T70" fmla="*/ 57 w 57"/>
                  <a:gd name="T7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20">
                    <a:moveTo>
                      <a:pt x="57" y="14"/>
                    </a:moveTo>
                    <a:lnTo>
                      <a:pt x="57" y="14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6" y="7"/>
                    </a:lnTo>
                    <a:lnTo>
                      <a:pt x="54" y="5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41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1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7" y="18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9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3" y="20"/>
                    </a:lnTo>
                    <a:lnTo>
                      <a:pt x="54" y="19"/>
                    </a:lnTo>
                    <a:lnTo>
                      <a:pt x="56" y="18"/>
                    </a:lnTo>
                    <a:lnTo>
                      <a:pt x="57" y="14"/>
                    </a:lnTo>
                    <a:lnTo>
                      <a:pt x="5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8" name="Freeform 133"/>
              <p:cNvSpPr>
                <a:spLocks/>
              </p:cNvSpPr>
              <p:nvPr/>
            </p:nvSpPr>
            <p:spPr bwMode="auto">
              <a:xfrm>
                <a:off x="4948238" y="1906588"/>
                <a:ext cx="127000" cy="34925"/>
              </a:xfrm>
              <a:custGeom>
                <a:avLst/>
                <a:gdLst>
                  <a:gd name="T0" fmla="*/ 8 w 161"/>
                  <a:gd name="T1" fmla="*/ 41 h 42"/>
                  <a:gd name="T2" fmla="*/ 8 w 161"/>
                  <a:gd name="T3" fmla="*/ 41 h 42"/>
                  <a:gd name="T4" fmla="*/ 8 w 161"/>
                  <a:gd name="T5" fmla="*/ 41 h 42"/>
                  <a:gd name="T6" fmla="*/ 26 w 161"/>
                  <a:gd name="T7" fmla="*/ 30 h 42"/>
                  <a:gd name="T8" fmla="*/ 44 w 161"/>
                  <a:gd name="T9" fmla="*/ 23 h 42"/>
                  <a:gd name="T10" fmla="*/ 63 w 161"/>
                  <a:gd name="T11" fmla="*/ 19 h 42"/>
                  <a:gd name="T12" fmla="*/ 80 w 161"/>
                  <a:gd name="T13" fmla="*/ 18 h 42"/>
                  <a:gd name="T14" fmla="*/ 80 w 161"/>
                  <a:gd name="T15" fmla="*/ 18 h 42"/>
                  <a:gd name="T16" fmla="*/ 100 w 161"/>
                  <a:gd name="T17" fmla="*/ 19 h 42"/>
                  <a:gd name="T18" fmla="*/ 117 w 161"/>
                  <a:gd name="T19" fmla="*/ 23 h 42"/>
                  <a:gd name="T20" fmla="*/ 135 w 161"/>
                  <a:gd name="T21" fmla="*/ 30 h 42"/>
                  <a:gd name="T22" fmla="*/ 153 w 161"/>
                  <a:gd name="T23" fmla="*/ 41 h 42"/>
                  <a:gd name="T24" fmla="*/ 153 w 161"/>
                  <a:gd name="T25" fmla="*/ 41 h 42"/>
                  <a:gd name="T26" fmla="*/ 155 w 161"/>
                  <a:gd name="T27" fmla="*/ 42 h 42"/>
                  <a:gd name="T28" fmla="*/ 157 w 161"/>
                  <a:gd name="T29" fmla="*/ 41 h 42"/>
                  <a:gd name="T30" fmla="*/ 160 w 161"/>
                  <a:gd name="T31" fmla="*/ 39 h 42"/>
                  <a:gd name="T32" fmla="*/ 161 w 161"/>
                  <a:gd name="T33" fmla="*/ 37 h 42"/>
                  <a:gd name="T34" fmla="*/ 161 w 161"/>
                  <a:gd name="T35" fmla="*/ 37 h 42"/>
                  <a:gd name="T36" fmla="*/ 161 w 161"/>
                  <a:gd name="T37" fmla="*/ 34 h 42"/>
                  <a:gd name="T38" fmla="*/ 161 w 161"/>
                  <a:gd name="T39" fmla="*/ 34 h 42"/>
                  <a:gd name="T40" fmla="*/ 161 w 161"/>
                  <a:gd name="T41" fmla="*/ 29 h 42"/>
                  <a:gd name="T42" fmla="*/ 158 w 161"/>
                  <a:gd name="T43" fmla="*/ 26 h 42"/>
                  <a:gd name="T44" fmla="*/ 158 w 161"/>
                  <a:gd name="T45" fmla="*/ 26 h 42"/>
                  <a:gd name="T46" fmla="*/ 139 w 161"/>
                  <a:gd name="T47" fmla="*/ 15 h 42"/>
                  <a:gd name="T48" fmla="*/ 120 w 161"/>
                  <a:gd name="T49" fmla="*/ 7 h 42"/>
                  <a:gd name="T50" fmla="*/ 101 w 161"/>
                  <a:gd name="T51" fmla="*/ 1 h 42"/>
                  <a:gd name="T52" fmla="*/ 80 w 161"/>
                  <a:gd name="T53" fmla="*/ 0 h 42"/>
                  <a:gd name="T54" fmla="*/ 80 w 161"/>
                  <a:gd name="T55" fmla="*/ 0 h 42"/>
                  <a:gd name="T56" fmla="*/ 61 w 161"/>
                  <a:gd name="T57" fmla="*/ 1 h 42"/>
                  <a:gd name="T58" fmla="*/ 42 w 161"/>
                  <a:gd name="T59" fmla="*/ 7 h 42"/>
                  <a:gd name="T60" fmla="*/ 23 w 161"/>
                  <a:gd name="T61" fmla="*/ 15 h 42"/>
                  <a:gd name="T62" fmla="*/ 4 w 161"/>
                  <a:gd name="T63" fmla="*/ 26 h 42"/>
                  <a:gd name="T64" fmla="*/ 4 w 161"/>
                  <a:gd name="T65" fmla="*/ 26 h 42"/>
                  <a:gd name="T66" fmla="*/ 3 w 161"/>
                  <a:gd name="T67" fmla="*/ 27 h 42"/>
                  <a:gd name="T68" fmla="*/ 1 w 161"/>
                  <a:gd name="T69" fmla="*/ 30 h 42"/>
                  <a:gd name="T70" fmla="*/ 0 w 161"/>
                  <a:gd name="T71" fmla="*/ 34 h 42"/>
                  <a:gd name="T72" fmla="*/ 1 w 161"/>
                  <a:gd name="T73" fmla="*/ 37 h 42"/>
                  <a:gd name="T74" fmla="*/ 1 w 161"/>
                  <a:gd name="T75" fmla="*/ 37 h 42"/>
                  <a:gd name="T76" fmla="*/ 3 w 161"/>
                  <a:gd name="T77" fmla="*/ 39 h 42"/>
                  <a:gd name="T78" fmla="*/ 4 w 161"/>
                  <a:gd name="T79" fmla="*/ 41 h 42"/>
                  <a:gd name="T80" fmla="*/ 7 w 161"/>
                  <a:gd name="T81" fmla="*/ 42 h 42"/>
                  <a:gd name="T82" fmla="*/ 8 w 161"/>
                  <a:gd name="T83" fmla="*/ 41 h 42"/>
                  <a:gd name="T84" fmla="*/ 8 w 161"/>
                  <a:gd name="T8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1" h="42">
                    <a:moveTo>
                      <a:pt x="8" y="41"/>
                    </a:moveTo>
                    <a:lnTo>
                      <a:pt x="8" y="41"/>
                    </a:lnTo>
                    <a:lnTo>
                      <a:pt x="8" y="41"/>
                    </a:lnTo>
                    <a:lnTo>
                      <a:pt x="26" y="30"/>
                    </a:lnTo>
                    <a:lnTo>
                      <a:pt x="44" y="23"/>
                    </a:lnTo>
                    <a:lnTo>
                      <a:pt x="63" y="19"/>
                    </a:lnTo>
                    <a:lnTo>
                      <a:pt x="80" y="18"/>
                    </a:lnTo>
                    <a:lnTo>
                      <a:pt x="80" y="18"/>
                    </a:lnTo>
                    <a:lnTo>
                      <a:pt x="100" y="19"/>
                    </a:lnTo>
                    <a:lnTo>
                      <a:pt x="117" y="23"/>
                    </a:lnTo>
                    <a:lnTo>
                      <a:pt x="135" y="30"/>
                    </a:lnTo>
                    <a:lnTo>
                      <a:pt x="153" y="41"/>
                    </a:lnTo>
                    <a:lnTo>
                      <a:pt x="153" y="41"/>
                    </a:lnTo>
                    <a:lnTo>
                      <a:pt x="155" y="42"/>
                    </a:lnTo>
                    <a:lnTo>
                      <a:pt x="157" y="41"/>
                    </a:lnTo>
                    <a:lnTo>
                      <a:pt x="160" y="39"/>
                    </a:lnTo>
                    <a:lnTo>
                      <a:pt x="161" y="37"/>
                    </a:lnTo>
                    <a:lnTo>
                      <a:pt x="161" y="37"/>
                    </a:lnTo>
                    <a:lnTo>
                      <a:pt x="161" y="34"/>
                    </a:lnTo>
                    <a:lnTo>
                      <a:pt x="161" y="34"/>
                    </a:lnTo>
                    <a:lnTo>
                      <a:pt x="161" y="29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39" y="15"/>
                    </a:lnTo>
                    <a:lnTo>
                      <a:pt x="120" y="7"/>
                    </a:lnTo>
                    <a:lnTo>
                      <a:pt x="101" y="1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1" y="1"/>
                    </a:lnTo>
                    <a:lnTo>
                      <a:pt x="42" y="7"/>
                    </a:lnTo>
                    <a:lnTo>
                      <a:pt x="23" y="15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3" y="27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1" y="37"/>
                    </a:lnTo>
                    <a:lnTo>
                      <a:pt x="3" y="39"/>
                    </a:lnTo>
                    <a:lnTo>
                      <a:pt x="4" y="41"/>
                    </a:lnTo>
                    <a:lnTo>
                      <a:pt x="7" y="42"/>
                    </a:lnTo>
                    <a:lnTo>
                      <a:pt x="8" y="41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9" name="Freeform 134"/>
              <p:cNvSpPr>
                <a:spLocks/>
              </p:cNvSpPr>
              <p:nvPr/>
            </p:nvSpPr>
            <p:spPr bwMode="auto">
              <a:xfrm>
                <a:off x="4973638" y="1944688"/>
                <a:ext cx="77788" cy="22225"/>
              </a:xfrm>
              <a:custGeom>
                <a:avLst/>
                <a:gdLst>
                  <a:gd name="T0" fmla="*/ 96 w 100"/>
                  <a:gd name="T1" fmla="*/ 11 h 27"/>
                  <a:gd name="T2" fmla="*/ 96 w 100"/>
                  <a:gd name="T3" fmla="*/ 11 h 27"/>
                  <a:gd name="T4" fmla="*/ 85 w 100"/>
                  <a:gd name="T5" fmla="*/ 6 h 27"/>
                  <a:gd name="T6" fmla="*/ 73 w 100"/>
                  <a:gd name="T7" fmla="*/ 2 h 27"/>
                  <a:gd name="T8" fmla="*/ 62 w 100"/>
                  <a:gd name="T9" fmla="*/ 0 h 27"/>
                  <a:gd name="T10" fmla="*/ 49 w 100"/>
                  <a:gd name="T11" fmla="*/ 0 h 27"/>
                  <a:gd name="T12" fmla="*/ 49 w 100"/>
                  <a:gd name="T13" fmla="*/ 0 h 27"/>
                  <a:gd name="T14" fmla="*/ 38 w 100"/>
                  <a:gd name="T15" fmla="*/ 0 h 27"/>
                  <a:gd name="T16" fmla="*/ 26 w 100"/>
                  <a:gd name="T17" fmla="*/ 2 h 27"/>
                  <a:gd name="T18" fmla="*/ 15 w 100"/>
                  <a:gd name="T19" fmla="*/ 6 h 27"/>
                  <a:gd name="T20" fmla="*/ 4 w 100"/>
                  <a:gd name="T21" fmla="*/ 11 h 27"/>
                  <a:gd name="T22" fmla="*/ 4 w 100"/>
                  <a:gd name="T23" fmla="*/ 11 h 27"/>
                  <a:gd name="T24" fmla="*/ 2 w 100"/>
                  <a:gd name="T25" fmla="*/ 12 h 27"/>
                  <a:gd name="T26" fmla="*/ 0 w 100"/>
                  <a:gd name="T27" fmla="*/ 15 h 27"/>
                  <a:gd name="T28" fmla="*/ 0 w 100"/>
                  <a:gd name="T29" fmla="*/ 19 h 27"/>
                  <a:gd name="T30" fmla="*/ 0 w 100"/>
                  <a:gd name="T31" fmla="*/ 21 h 27"/>
                  <a:gd name="T32" fmla="*/ 0 w 100"/>
                  <a:gd name="T33" fmla="*/ 21 h 27"/>
                  <a:gd name="T34" fmla="*/ 2 w 100"/>
                  <a:gd name="T35" fmla="*/ 24 h 27"/>
                  <a:gd name="T36" fmla="*/ 3 w 100"/>
                  <a:gd name="T37" fmla="*/ 27 h 27"/>
                  <a:gd name="T38" fmla="*/ 6 w 100"/>
                  <a:gd name="T39" fmla="*/ 27 h 27"/>
                  <a:gd name="T40" fmla="*/ 7 w 100"/>
                  <a:gd name="T41" fmla="*/ 27 h 27"/>
                  <a:gd name="T42" fmla="*/ 7 w 100"/>
                  <a:gd name="T43" fmla="*/ 27 h 27"/>
                  <a:gd name="T44" fmla="*/ 18 w 100"/>
                  <a:gd name="T45" fmla="*/ 23 h 27"/>
                  <a:gd name="T46" fmla="*/ 29 w 100"/>
                  <a:gd name="T47" fmla="*/ 19 h 27"/>
                  <a:gd name="T48" fmla="*/ 38 w 100"/>
                  <a:gd name="T49" fmla="*/ 17 h 27"/>
                  <a:gd name="T50" fmla="*/ 49 w 100"/>
                  <a:gd name="T51" fmla="*/ 16 h 27"/>
                  <a:gd name="T52" fmla="*/ 49 w 100"/>
                  <a:gd name="T53" fmla="*/ 16 h 27"/>
                  <a:gd name="T54" fmla="*/ 60 w 100"/>
                  <a:gd name="T55" fmla="*/ 17 h 27"/>
                  <a:gd name="T56" fmla="*/ 71 w 100"/>
                  <a:gd name="T57" fmla="*/ 19 h 27"/>
                  <a:gd name="T58" fmla="*/ 82 w 100"/>
                  <a:gd name="T59" fmla="*/ 23 h 27"/>
                  <a:gd name="T60" fmla="*/ 92 w 100"/>
                  <a:gd name="T61" fmla="*/ 27 h 27"/>
                  <a:gd name="T62" fmla="*/ 92 w 100"/>
                  <a:gd name="T63" fmla="*/ 27 h 27"/>
                  <a:gd name="T64" fmla="*/ 94 w 100"/>
                  <a:gd name="T65" fmla="*/ 27 h 27"/>
                  <a:gd name="T66" fmla="*/ 97 w 100"/>
                  <a:gd name="T67" fmla="*/ 27 h 27"/>
                  <a:gd name="T68" fmla="*/ 99 w 100"/>
                  <a:gd name="T69" fmla="*/ 24 h 27"/>
                  <a:gd name="T70" fmla="*/ 100 w 100"/>
                  <a:gd name="T71" fmla="*/ 21 h 27"/>
                  <a:gd name="T72" fmla="*/ 100 w 100"/>
                  <a:gd name="T73" fmla="*/ 21 h 27"/>
                  <a:gd name="T74" fmla="*/ 100 w 100"/>
                  <a:gd name="T75" fmla="*/ 19 h 27"/>
                  <a:gd name="T76" fmla="*/ 100 w 100"/>
                  <a:gd name="T77" fmla="*/ 19 h 27"/>
                  <a:gd name="T78" fmla="*/ 99 w 100"/>
                  <a:gd name="T79" fmla="*/ 15 h 27"/>
                  <a:gd name="T80" fmla="*/ 96 w 100"/>
                  <a:gd name="T81" fmla="*/ 11 h 27"/>
                  <a:gd name="T82" fmla="*/ 96 w 100"/>
                  <a:gd name="T8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0" h="27">
                    <a:moveTo>
                      <a:pt x="96" y="11"/>
                    </a:moveTo>
                    <a:lnTo>
                      <a:pt x="96" y="11"/>
                    </a:lnTo>
                    <a:lnTo>
                      <a:pt x="85" y="6"/>
                    </a:lnTo>
                    <a:lnTo>
                      <a:pt x="73" y="2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6" y="2"/>
                    </a:lnTo>
                    <a:lnTo>
                      <a:pt x="15" y="6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3" y="27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18" y="23"/>
                    </a:lnTo>
                    <a:lnTo>
                      <a:pt x="29" y="19"/>
                    </a:lnTo>
                    <a:lnTo>
                      <a:pt x="38" y="17"/>
                    </a:lnTo>
                    <a:lnTo>
                      <a:pt x="49" y="16"/>
                    </a:lnTo>
                    <a:lnTo>
                      <a:pt x="49" y="16"/>
                    </a:lnTo>
                    <a:lnTo>
                      <a:pt x="60" y="17"/>
                    </a:lnTo>
                    <a:lnTo>
                      <a:pt x="71" y="19"/>
                    </a:lnTo>
                    <a:lnTo>
                      <a:pt x="82" y="23"/>
                    </a:lnTo>
                    <a:lnTo>
                      <a:pt x="92" y="27"/>
                    </a:lnTo>
                    <a:lnTo>
                      <a:pt x="92" y="27"/>
                    </a:lnTo>
                    <a:lnTo>
                      <a:pt x="94" y="27"/>
                    </a:lnTo>
                    <a:lnTo>
                      <a:pt x="97" y="27"/>
                    </a:lnTo>
                    <a:lnTo>
                      <a:pt x="99" y="24"/>
                    </a:lnTo>
                    <a:lnTo>
                      <a:pt x="100" y="21"/>
                    </a:lnTo>
                    <a:lnTo>
                      <a:pt x="100" y="21"/>
                    </a:lnTo>
                    <a:lnTo>
                      <a:pt x="100" y="19"/>
                    </a:lnTo>
                    <a:lnTo>
                      <a:pt x="100" y="19"/>
                    </a:lnTo>
                    <a:lnTo>
                      <a:pt x="99" y="15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0" name="Freeform 135"/>
              <p:cNvSpPr>
                <a:spLocks/>
              </p:cNvSpPr>
              <p:nvPr/>
            </p:nvSpPr>
            <p:spPr bwMode="auto">
              <a:xfrm>
                <a:off x="4902201" y="2030413"/>
                <a:ext cx="85725" cy="65088"/>
              </a:xfrm>
              <a:custGeom>
                <a:avLst/>
                <a:gdLst>
                  <a:gd name="T0" fmla="*/ 76 w 107"/>
                  <a:gd name="T1" fmla="*/ 57 h 83"/>
                  <a:gd name="T2" fmla="*/ 76 w 107"/>
                  <a:gd name="T3" fmla="*/ 57 h 83"/>
                  <a:gd name="T4" fmla="*/ 62 w 107"/>
                  <a:gd name="T5" fmla="*/ 0 h 83"/>
                  <a:gd name="T6" fmla="*/ 45 w 107"/>
                  <a:gd name="T7" fmla="*/ 0 h 83"/>
                  <a:gd name="T8" fmla="*/ 31 w 107"/>
                  <a:gd name="T9" fmla="*/ 56 h 83"/>
                  <a:gd name="T10" fmla="*/ 31 w 107"/>
                  <a:gd name="T11" fmla="*/ 56 h 83"/>
                  <a:gd name="T12" fmla="*/ 17 w 107"/>
                  <a:gd name="T13" fmla="*/ 0 h 83"/>
                  <a:gd name="T14" fmla="*/ 0 w 107"/>
                  <a:gd name="T15" fmla="*/ 0 h 83"/>
                  <a:gd name="T16" fmla="*/ 21 w 107"/>
                  <a:gd name="T17" fmla="*/ 83 h 83"/>
                  <a:gd name="T18" fmla="*/ 39 w 107"/>
                  <a:gd name="T19" fmla="*/ 83 h 83"/>
                  <a:gd name="T20" fmla="*/ 53 w 107"/>
                  <a:gd name="T21" fmla="*/ 27 h 83"/>
                  <a:gd name="T22" fmla="*/ 53 w 107"/>
                  <a:gd name="T23" fmla="*/ 27 h 83"/>
                  <a:gd name="T24" fmla="*/ 68 w 107"/>
                  <a:gd name="T25" fmla="*/ 83 h 83"/>
                  <a:gd name="T26" fmla="*/ 86 w 107"/>
                  <a:gd name="T27" fmla="*/ 83 h 83"/>
                  <a:gd name="T28" fmla="*/ 107 w 107"/>
                  <a:gd name="T29" fmla="*/ 0 h 83"/>
                  <a:gd name="T30" fmla="*/ 90 w 107"/>
                  <a:gd name="T31" fmla="*/ 0 h 83"/>
                  <a:gd name="T32" fmla="*/ 76 w 107"/>
                  <a:gd name="T33" fmla="*/ 5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83">
                    <a:moveTo>
                      <a:pt x="76" y="57"/>
                    </a:moveTo>
                    <a:lnTo>
                      <a:pt x="76" y="57"/>
                    </a:lnTo>
                    <a:lnTo>
                      <a:pt x="62" y="0"/>
                    </a:lnTo>
                    <a:lnTo>
                      <a:pt x="45" y="0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21" y="83"/>
                    </a:lnTo>
                    <a:lnTo>
                      <a:pt x="39" y="83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68" y="83"/>
                    </a:lnTo>
                    <a:lnTo>
                      <a:pt x="86" y="83"/>
                    </a:lnTo>
                    <a:lnTo>
                      <a:pt x="107" y="0"/>
                    </a:lnTo>
                    <a:lnTo>
                      <a:pt x="90" y="0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1" name="Rectangle 136"/>
              <p:cNvSpPr>
                <a:spLocks noChangeArrowheads="1"/>
              </p:cNvSpPr>
              <p:nvPr/>
            </p:nvSpPr>
            <p:spPr bwMode="auto">
              <a:xfrm>
                <a:off x="4992688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2" name="Rectangle 137"/>
              <p:cNvSpPr>
                <a:spLocks noChangeArrowheads="1"/>
              </p:cNvSpPr>
              <p:nvPr/>
            </p:nvSpPr>
            <p:spPr bwMode="auto">
              <a:xfrm>
                <a:off x="5014913" y="2063750"/>
                <a:ext cx="285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3" name="Freeform 138"/>
              <p:cNvSpPr>
                <a:spLocks/>
              </p:cNvSpPr>
              <p:nvPr/>
            </p:nvSpPr>
            <p:spPr bwMode="auto">
              <a:xfrm>
                <a:off x="5051426" y="2030413"/>
                <a:ext cx="46038" cy="65088"/>
              </a:xfrm>
              <a:custGeom>
                <a:avLst/>
                <a:gdLst>
                  <a:gd name="T0" fmla="*/ 0 w 57"/>
                  <a:gd name="T1" fmla="*/ 83 h 83"/>
                  <a:gd name="T2" fmla="*/ 18 w 57"/>
                  <a:gd name="T3" fmla="*/ 83 h 83"/>
                  <a:gd name="T4" fmla="*/ 18 w 57"/>
                  <a:gd name="T5" fmla="*/ 49 h 83"/>
                  <a:gd name="T6" fmla="*/ 52 w 57"/>
                  <a:gd name="T7" fmla="*/ 49 h 83"/>
                  <a:gd name="T8" fmla="*/ 52 w 57"/>
                  <a:gd name="T9" fmla="*/ 34 h 83"/>
                  <a:gd name="T10" fmla="*/ 18 w 57"/>
                  <a:gd name="T11" fmla="*/ 34 h 83"/>
                  <a:gd name="T12" fmla="*/ 18 w 57"/>
                  <a:gd name="T13" fmla="*/ 15 h 83"/>
                  <a:gd name="T14" fmla="*/ 57 w 57"/>
                  <a:gd name="T15" fmla="*/ 15 h 83"/>
                  <a:gd name="T16" fmla="*/ 57 w 57"/>
                  <a:gd name="T17" fmla="*/ 0 h 83"/>
                  <a:gd name="T18" fmla="*/ 0 w 57"/>
                  <a:gd name="T19" fmla="*/ 0 h 83"/>
                  <a:gd name="T20" fmla="*/ 0 w 57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83">
                    <a:moveTo>
                      <a:pt x="0" y="83"/>
                    </a:moveTo>
                    <a:lnTo>
                      <a:pt x="18" y="83"/>
                    </a:lnTo>
                    <a:lnTo>
                      <a:pt x="18" y="49"/>
                    </a:lnTo>
                    <a:lnTo>
                      <a:pt x="52" y="49"/>
                    </a:lnTo>
                    <a:lnTo>
                      <a:pt x="52" y="34"/>
                    </a:lnTo>
                    <a:lnTo>
                      <a:pt x="18" y="34"/>
                    </a:lnTo>
                    <a:lnTo>
                      <a:pt x="18" y="15"/>
                    </a:lnTo>
                    <a:lnTo>
                      <a:pt x="57" y="15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4" name="Rectangle 139"/>
              <p:cNvSpPr>
                <a:spLocks noChangeArrowheads="1"/>
              </p:cNvSpPr>
              <p:nvPr/>
            </p:nvSpPr>
            <p:spPr bwMode="auto">
              <a:xfrm>
                <a:off x="5103813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3887" y="1829702"/>
              <a:ext cx="362855" cy="349515"/>
              <a:chOff x="4903788" y="1471613"/>
              <a:chExt cx="215900" cy="207963"/>
            </a:xfrm>
            <a:solidFill>
              <a:srgbClr val="FFFFFF"/>
            </a:solidFill>
          </p:grpSpPr>
          <p:sp>
            <p:nvSpPr>
              <p:cNvPr id="15" name="Freeform 226"/>
              <p:cNvSpPr>
                <a:spLocks noEditPoints="1"/>
              </p:cNvSpPr>
              <p:nvPr/>
            </p:nvSpPr>
            <p:spPr bwMode="auto">
              <a:xfrm>
                <a:off x="4926013" y="1471613"/>
                <a:ext cx="171450" cy="146050"/>
              </a:xfrm>
              <a:custGeom>
                <a:avLst/>
                <a:gdLst>
                  <a:gd name="T0" fmla="*/ 15 w 215"/>
                  <a:gd name="T1" fmla="*/ 164 h 183"/>
                  <a:gd name="T2" fmla="*/ 83 w 215"/>
                  <a:gd name="T3" fmla="*/ 164 h 183"/>
                  <a:gd name="T4" fmla="*/ 80 w 215"/>
                  <a:gd name="T5" fmla="*/ 183 h 183"/>
                  <a:gd name="T6" fmla="*/ 135 w 215"/>
                  <a:gd name="T7" fmla="*/ 183 h 183"/>
                  <a:gd name="T8" fmla="*/ 132 w 215"/>
                  <a:gd name="T9" fmla="*/ 164 h 183"/>
                  <a:gd name="T10" fmla="*/ 200 w 215"/>
                  <a:gd name="T11" fmla="*/ 164 h 183"/>
                  <a:gd name="T12" fmla="*/ 200 w 215"/>
                  <a:gd name="T13" fmla="*/ 164 h 183"/>
                  <a:gd name="T14" fmla="*/ 206 w 215"/>
                  <a:gd name="T15" fmla="*/ 163 h 183"/>
                  <a:gd name="T16" fmla="*/ 211 w 215"/>
                  <a:gd name="T17" fmla="*/ 160 h 183"/>
                  <a:gd name="T18" fmla="*/ 214 w 215"/>
                  <a:gd name="T19" fmla="*/ 155 h 183"/>
                  <a:gd name="T20" fmla="*/ 215 w 215"/>
                  <a:gd name="T21" fmla="*/ 149 h 183"/>
                  <a:gd name="T22" fmla="*/ 215 w 215"/>
                  <a:gd name="T23" fmla="*/ 15 h 183"/>
                  <a:gd name="T24" fmla="*/ 215 w 215"/>
                  <a:gd name="T25" fmla="*/ 15 h 183"/>
                  <a:gd name="T26" fmla="*/ 214 w 215"/>
                  <a:gd name="T27" fmla="*/ 10 h 183"/>
                  <a:gd name="T28" fmla="*/ 211 w 215"/>
                  <a:gd name="T29" fmla="*/ 4 h 183"/>
                  <a:gd name="T30" fmla="*/ 206 w 215"/>
                  <a:gd name="T31" fmla="*/ 2 h 183"/>
                  <a:gd name="T32" fmla="*/ 200 w 215"/>
                  <a:gd name="T33" fmla="*/ 0 h 183"/>
                  <a:gd name="T34" fmla="*/ 15 w 215"/>
                  <a:gd name="T35" fmla="*/ 0 h 183"/>
                  <a:gd name="T36" fmla="*/ 15 w 215"/>
                  <a:gd name="T37" fmla="*/ 0 h 183"/>
                  <a:gd name="T38" fmla="*/ 9 w 215"/>
                  <a:gd name="T39" fmla="*/ 2 h 183"/>
                  <a:gd name="T40" fmla="*/ 4 w 215"/>
                  <a:gd name="T41" fmla="*/ 4 h 183"/>
                  <a:gd name="T42" fmla="*/ 1 w 215"/>
                  <a:gd name="T43" fmla="*/ 10 h 183"/>
                  <a:gd name="T44" fmla="*/ 0 w 215"/>
                  <a:gd name="T45" fmla="*/ 15 h 183"/>
                  <a:gd name="T46" fmla="*/ 0 w 215"/>
                  <a:gd name="T47" fmla="*/ 149 h 183"/>
                  <a:gd name="T48" fmla="*/ 0 w 215"/>
                  <a:gd name="T49" fmla="*/ 149 h 183"/>
                  <a:gd name="T50" fmla="*/ 1 w 215"/>
                  <a:gd name="T51" fmla="*/ 155 h 183"/>
                  <a:gd name="T52" fmla="*/ 4 w 215"/>
                  <a:gd name="T53" fmla="*/ 160 h 183"/>
                  <a:gd name="T54" fmla="*/ 9 w 215"/>
                  <a:gd name="T55" fmla="*/ 163 h 183"/>
                  <a:gd name="T56" fmla="*/ 15 w 215"/>
                  <a:gd name="T57" fmla="*/ 164 h 183"/>
                  <a:gd name="T58" fmla="*/ 15 w 215"/>
                  <a:gd name="T59" fmla="*/ 164 h 183"/>
                  <a:gd name="T60" fmla="*/ 11 w 215"/>
                  <a:gd name="T61" fmla="*/ 10 h 183"/>
                  <a:gd name="T62" fmla="*/ 203 w 215"/>
                  <a:gd name="T63" fmla="*/ 10 h 183"/>
                  <a:gd name="T64" fmla="*/ 203 w 215"/>
                  <a:gd name="T65" fmla="*/ 149 h 183"/>
                  <a:gd name="T66" fmla="*/ 11 w 215"/>
                  <a:gd name="T67" fmla="*/ 149 h 183"/>
                  <a:gd name="T68" fmla="*/ 11 w 215"/>
                  <a:gd name="T69" fmla="*/ 1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5" h="183">
                    <a:moveTo>
                      <a:pt x="15" y="164"/>
                    </a:moveTo>
                    <a:lnTo>
                      <a:pt x="83" y="164"/>
                    </a:lnTo>
                    <a:lnTo>
                      <a:pt x="80" y="183"/>
                    </a:lnTo>
                    <a:lnTo>
                      <a:pt x="135" y="183"/>
                    </a:lnTo>
                    <a:lnTo>
                      <a:pt x="132" y="164"/>
                    </a:lnTo>
                    <a:lnTo>
                      <a:pt x="200" y="164"/>
                    </a:lnTo>
                    <a:lnTo>
                      <a:pt x="200" y="164"/>
                    </a:lnTo>
                    <a:lnTo>
                      <a:pt x="206" y="163"/>
                    </a:lnTo>
                    <a:lnTo>
                      <a:pt x="211" y="160"/>
                    </a:lnTo>
                    <a:lnTo>
                      <a:pt x="214" y="155"/>
                    </a:lnTo>
                    <a:lnTo>
                      <a:pt x="215" y="149"/>
                    </a:lnTo>
                    <a:lnTo>
                      <a:pt x="215" y="15"/>
                    </a:lnTo>
                    <a:lnTo>
                      <a:pt x="215" y="15"/>
                    </a:lnTo>
                    <a:lnTo>
                      <a:pt x="214" y="10"/>
                    </a:lnTo>
                    <a:lnTo>
                      <a:pt x="211" y="4"/>
                    </a:lnTo>
                    <a:lnTo>
                      <a:pt x="206" y="2"/>
                    </a:lnTo>
                    <a:lnTo>
                      <a:pt x="200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155"/>
                    </a:lnTo>
                    <a:lnTo>
                      <a:pt x="4" y="160"/>
                    </a:lnTo>
                    <a:lnTo>
                      <a:pt x="9" y="163"/>
                    </a:lnTo>
                    <a:lnTo>
                      <a:pt x="15" y="164"/>
                    </a:lnTo>
                    <a:lnTo>
                      <a:pt x="15" y="164"/>
                    </a:lnTo>
                    <a:close/>
                    <a:moveTo>
                      <a:pt x="11" y="10"/>
                    </a:moveTo>
                    <a:lnTo>
                      <a:pt x="203" y="10"/>
                    </a:lnTo>
                    <a:lnTo>
                      <a:pt x="203" y="149"/>
                    </a:lnTo>
                    <a:lnTo>
                      <a:pt x="11" y="149"/>
                    </a:ln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6" name="Freeform 227"/>
              <p:cNvSpPr>
                <a:spLocks noEditPoints="1"/>
              </p:cNvSpPr>
              <p:nvPr/>
            </p:nvSpPr>
            <p:spPr bwMode="auto">
              <a:xfrm>
                <a:off x="4903788" y="1625601"/>
                <a:ext cx="215900" cy="53975"/>
              </a:xfrm>
              <a:custGeom>
                <a:avLst/>
                <a:gdLst>
                  <a:gd name="T0" fmla="*/ 272 w 273"/>
                  <a:gd name="T1" fmla="*/ 56 h 68"/>
                  <a:gd name="T2" fmla="*/ 272 w 273"/>
                  <a:gd name="T3" fmla="*/ 56 h 68"/>
                  <a:gd name="T4" fmla="*/ 270 w 273"/>
                  <a:gd name="T5" fmla="*/ 51 h 68"/>
                  <a:gd name="T6" fmla="*/ 266 w 273"/>
                  <a:gd name="T7" fmla="*/ 45 h 68"/>
                  <a:gd name="T8" fmla="*/ 255 w 273"/>
                  <a:gd name="T9" fmla="*/ 30 h 68"/>
                  <a:gd name="T10" fmla="*/ 233 w 273"/>
                  <a:gd name="T11" fmla="*/ 1 h 68"/>
                  <a:gd name="T12" fmla="*/ 233 w 273"/>
                  <a:gd name="T13" fmla="*/ 1 h 68"/>
                  <a:gd name="T14" fmla="*/ 232 w 273"/>
                  <a:gd name="T15" fmla="*/ 1 h 68"/>
                  <a:gd name="T16" fmla="*/ 229 w 273"/>
                  <a:gd name="T17" fmla="*/ 0 h 68"/>
                  <a:gd name="T18" fmla="*/ 44 w 273"/>
                  <a:gd name="T19" fmla="*/ 0 h 68"/>
                  <a:gd name="T20" fmla="*/ 44 w 273"/>
                  <a:gd name="T21" fmla="*/ 0 h 68"/>
                  <a:gd name="T22" fmla="*/ 41 w 273"/>
                  <a:gd name="T23" fmla="*/ 1 h 68"/>
                  <a:gd name="T24" fmla="*/ 40 w 273"/>
                  <a:gd name="T25" fmla="*/ 1 h 68"/>
                  <a:gd name="T26" fmla="*/ 40 w 273"/>
                  <a:gd name="T27" fmla="*/ 1 h 68"/>
                  <a:gd name="T28" fmla="*/ 30 w 273"/>
                  <a:gd name="T29" fmla="*/ 15 h 68"/>
                  <a:gd name="T30" fmla="*/ 18 w 273"/>
                  <a:gd name="T31" fmla="*/ 30 h 68"/>
                  <a:gd name="T32" fmla="*/ 7 w 273"/>
                  <a:gd name="T33" fmla="*/ 45 h 68"/>
                  <a:gd name="T34" fmla="*/ 3 w 273"/>
                  <a:gd name="T35" fmla="*/ 51 h 68"/>
                  <a:gd name="T36" fmla="*/ 1 w 273"/>
                  <a:gd name="T37" fmla="*/ 56 h 68"/>
                  <a:gd name="T38" fmla="*/ 1 w 273"/>
                  <a:gd name="T39" fmla="*/ 56 h 68"/>
                  <a:gd name="T40" fmla="*/ 0 w 273"/>
                  <a:gd name="T41" fmla="*/ 60 h 68"/>
                  <a:gd name="T42" fmla="*/ 1 w 273"/>
                  <a:gd name="T43" fmla="*/ 63 h 68"/>
                  <a:gd name="T44" fmla="*/ 1 w 273"/>
                  <a:gd name="T45" fmla="*/ 63 h 68"/>
                  <a:gd name="T46" fmla="*/ 4 w 273"/>
                  <a:gd name="T47" fmla="*/ 66 h 68"/>
                  <a:gd name="T48" fmla="*/ 8 w 273"/>
                  <a:gd name="T49" fmla="*/ 67 h 68"/>
                  <a:gd name="T50" fmla="*/ 19 w 273"/>
                  <a:gd name="T51" fmla="*/ 68 h 68"/>
                  <a:gd name="T52" fmla="*/ 255 w 273"/>
                  <a:gd name="T53" fmla="*/ 68 h 68"/>
                  <a:gd name="T54" fmla="*/ 255 w 273"/>
                  <a:gd name="T55" fmla="*/ 68 h 68"/>
                  <a:gd name="T56" fmla="*/ 265 w 273"/>
                  <a:gd name="T57" fmla="*/ 67 h 68"/>
                  <a:gd name="T58" fmla="*/ 269 w 273"/>
                  <a:gd name="T59" fmla="*/ 66 h 68"/>
                  <a:gd name="T60" fmla="*/ 272 w 273"/>
                  <a:gd name="T61" fmla="*/ 63 h 68"/>
                  <a:gd name="T62" fmla="*/ 272 w 273"/>
                  <a:gd name="T63" fmla="*/ 63 h 68"/>
                  <a:gd name="T64" fmla="*/ 273 w 273"/>
                  <a:gd name="T65" fmla="*/ 60 h 68"/>
                  <a:gd name="T66" fmla="*/ 272 w 273"/>
                  <a:gd name="T67" fmla="*/ 56 h 68"/>
                  <a:gd name="T68" fmla="*/ 272 w 273"/>
                  <a:gd name="T69" fmla="*/ 56 h 68"/>
                  <a:gd name="T70" fmla="*/ 265 w 273"/>
                  <a:gd name="T71" fmla="*/ 59 h 68"/>
                  <a:gd name="T72" fmla="*/ 265 w 273"/>
                  <a:gd name="T73" fmla="*/ 59 h 68"/>
                  <a:gd name="T74" fmla="*/ 263 w 273"/>
                  <a:gd name="T75" fmla="*/ 60 h 68"/>
                  <a:gd name="T76" fmla="*/ 255 w 273"/>
                  <a:gd name="T77" fmla="*/ 60 h 68"/>
                  <a:gd name="T78" fmla="*/ 19 w 273"/>
                  <a:gd name="T79" fmla="*/ 60 h 68"/>
                  <a:gd name="T80" fmla="*/ 19 w 273"/>
                  <a:gd name="T81" fmla="*/ 60 h 68"/>
                  <a:gd name="T82" fmla="*/ 11 w 273"/>
                  <a:gd name="T83" fmla="*/ 60 h 68"/>
                  <a:gd name="T84" fmla="*/ 8 w 273"/>
                  <a:gd name="T85" fmla="*/ 60 h 68"/>
                  <a:gd name="T86" fmla="*/ 8 w 273"/>
                  <a:gd name="T87" fmla="*/ 60 h 68"/>
                  <a:gd name="T88" fmla="*/ 8 w 273"/>
                  <a:gd name="T89" fmla="*/ 57 h 68"/>
                  <a:gd name="T90" fmla="*/ 8 w 273"/>
                  <a:gd name="T91" fmla="*/ 57 h 68"/>
                  <a:gd name="T92" fmla="*/ 8 w 273"/>
                  <a:gd name="T93" fmla="*/ 57 h 68"/>
                  <a:gd name="T94" fmla="*/ 8 w 273"/>
                  <a:gd name="T95" fmla="*/ 57 h 68"/>
                  <a:gd name="T96" fmla="*/ 12 w 273"/>
                  <a:gd name="T97" fmla="*/ 49 h 68"/>
                  <a:gd name="T98" fmla="*/ 22 w 273"/>
                  <a:gd name="T99" fmla="*/ 36 h 68"/>
                  <a:gd name="T100" fmla="*/ 251 w 273"/>
                  <a:gd name="T101" fmla="*/ 36 h 68"/>
                  <a:gd name="T102" fmla="*/ 251 w 273"/>
                  <a:gd name="T103" fmla="*/ 36 h 68"/>
                  <a:gd name="T104" fmla="*/ 261 w 273"/>
                  <a:gd name="T105" fmla="*/ 49 h 68"/>
                  <a:gd name="T106" fmla="*/ 265 w 273"/>
                  <a:gd name="T107" fmla="*/ 57 h 68"/>
                  <a:gd name="T108" fmla="*/ 265 w 273"/>
                  <a:gd name="T109" fmla="*/ 57 h 68"/>
                  <a:gd name="T110" fmla="*/ 265 w 273"/>
                  <a:gd name="T111" fmla="*/ 57 h 68"/>
                  <a:gd name="T112" fmla="*/ 265 w 273"/>
                  <a:gd name="T113" fmla="*/ 57 h 68"/>
                  <a:gd name="T114" fmla="*/ 265 w 273"/>
                  <a:gd name="T115" fmla="*/ 59 h 68"/>
                  <a:gd name="T116" fmla="*/ 265 w 273"/>
                  <a:gd name="T11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3" h="68">
                    <a:moveTo>
                      <a:pt x="272" y="56"/>
                    </a:moveTo>
                    <a:lnTo>
                      <a:pt x="272" y="56"/>
                    </a:lnTo>
                    <a:lnTo>
                      <a:pt x="270" y="51"/>
                    </a:lnTo>
                    <a:lnTo>
                      <a:pt x="266" y="45"/>
                    </a:lnTo>
                    <a:lnTo>
                      <a:pt x="255" y="30"/>
                    </a:lnTo>
                    <a:lnTo>
                      <a:pt x="233" y="1"/>
                    </a:lnTo>
                    <a:lnTo>
                      <a:pt x="233" y="1"/>
                    </a:lnTo>
                    <a:lnTo>
                      <a:pt x="232" y="1"/>
                    </a:lnTo>
                    <a:lnTo>
                      <a:pt x="229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0" y="15"/>
                    </a:lnTo>
                    <a:lnTo>
                      <a:pt x="18" y="30"/>
                    </a:lnTo>
                    <a:lnTo>
                      <a:pt x="7" y="45"/>
                    </a:lnTo>
                    <a:lnTo>
                      <a:pt x="3" y="51"/>
                    </a:lnTo>
                    <a:lnTo>
                      <a:pt x="1" y="56"/>
                    </a:lnTo>
                    <a:lnTo>
                      <a:pt x="1" y="56"/>
                    </a:lnTo>
                    <a:lnTo>
                      <a:pt x="0" y="60"/>
                    </a:lnTo>
                    <a:lnTo>
                      <a:pt x="1" y="63"/>
                    </a:lnTo>
                    <a:lnTo>
                      <a:pt x="1" y="63"/>
                    </a:lnTo>
                    <a:lnTo>
                      <a:pt x="4" y="66"/>
                    </a:lnTo>
                    <a:lnTo>
                      <a:pt x="8" y="67"/>
                    </a:lnTo>
                    <a:lnTo>
                      <a:pt x="19" y="68"/>
                    </a:lnTo>
                    <a:lnTo>
                      <a:pt x="255" y="68"/>
                    </a:lnTo>
                    <a:lnTo>
                      <a:pt x="255" y="68"/>
                    </a:lnTo>
                    <a:lnTo>
                      <a:pt x="265" y="67"/>
                    </a:lnTo>
                    <a:lnTo>
                      <a:pt x="269" y="66"/>
                    </a:lnTo>
                    <a:lnTo>
                      <a:pt x="272" y="63"/>
                    </a:lnTo>
                    <a:lnTo>
                      <a:pt x="272" y="63"/>
                    </a:lnTo>
                    <a:lnTo>
                      <a:pt x="273" y="60"/>
                    </a:lnTo>
                    <a:lnTo>
                      <a:pt x="272" y="56"/>
                    </a:lnTo>
                    <a:lnTo>
                      <a:pt x="272" y="56"/>
                    </a:lnTo>
                    <a:close/>
                    <a:moveTo>
                      <a:pt x="265" y="59"/>
                    </a:moveTo>
                    <a:lnTo>
                      <a:pt x="265" y="59"/>
                    </a:lnTo>
                    <a:lnTo>
                      <a:pt x="263" y="60"/>
                    </a:lnTo>
                    <a:lnTo>
                      <a:pt x="255" y="60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11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12" y="49"/>
                    </a:lnTo>
                    <a:lnTo>
                      <a:pt x="22" y="36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61" y="49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9"/>
                    </a:lnTo>
                    <a:lnTo>
                      <a:pt x="26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</p:grpSp>
      <p:sp>
        <p:nvSpPr>
          <p:cNvPr id="28" name="文本框 24"/>
          <p:cNvSpPr txBox="1"/>
          <p:nvPr/>
        </p:nvSpPr>
        <p:spPr>
          <a:xfrm>
            <a:off x="5927201" y="1650724"/>
            <a:ext cx="2515739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其他的运算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$[] 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$(())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都可以进行计算</a:t>
            </a:r>
          </a:p>
        </p:txBody>
      </p:sp>
      <p:sp>
        <p:nvSpPr>
          <p:cNvPr id="30" name="文本框 26"/>
          <p:cNvSpPr txBox="1"/>
          <p:nvPr/>
        </p:nvSpPr>
        <p:spPr>
          <a:xfrm>
            <a:off x="823881" y="1650724"/>
            <a:ext cx="2517963" cy="841248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支持常见的数值运算，和平常计算没有很大的差别，但是要注意需要使用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</a:p>
        </p:txBody>
      </p:sp>
      <p:sp>
        <p:nvSpPr>
          <p:cNvPr id="31" name="文本框 27"/>
          <p:cNvSpPr txBox="1"/>
          <p:nvPr/>
        </p:nvSpPr>
        <p:spPr>
          <a:xfrm>
            <a:off x="811472" y="3458626"/>
            <a:ext cx="2517963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en-US" altLang="zh-CN" sz="1600" dirty="0" err="1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中要进行高精度计算，需要使用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000" dirty="0" err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</a:t>
            </a:r>
            <a:endParaRPr lang="zh-CN" altLang="en-US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A3D86FC-C8A7-464A-950E-0FF9042094EB}"/>
              </a:ext>
            </a:extLst>
          </p:cNvPr>
          <p:cNvSpPr/>
          <p:nvPr/>
        </p:nvSpPr>
        <p:spPr>
          <a:xfrm>
            <a:off x="1086552" y="305594"/>
            <a:ext cx="2255291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运算总结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2F2E5AEA-A6EA-4234-A913-466A75441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32F535D8-C02D-427D-81D2-7E64A76C4E14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02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测试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5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6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xmlns="" id="{A1D122A0-0E1F-2641-93EA-43CE2844B316}"/>
              </a:ext>
            </a:extLst>
          </p:cNvPr>
          <p:cNvSpPr/>
          <p:nvPr/>
        </p:nvSpPr>
        <p:spPr>
          <a:xfrm>
            <a:off x="2119235" y="2180807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7B891CF1-A687-B041-BCCB-819E0F7BAEE5}"/>
              </a:ext>
            </a:extLst>
          </p:cNvPr>
          <p:cNvGrpSpPr/>
          <p:nvPr/>
        </p:nvGrpSpPr>
        <p:grpSpPr>
          <a:xfrm>
            <a:off x="1077971" y="2180807"/>
            <a:ext cx="1990467" cy="491665"/>
            <a:chOff x="914400" y="2314575"/>
            <a:chExt cx="1990726" cy="491729"/>
          </a:xfrm>
          <a:solidFill>
            <a:srgbClr val="076655"/>
          </a:solidFill>
        </p:grpSpPr>
        <p:sp>
          <p:nvSpPr>
            <p:cNvPr id="41" name="直角三角形 40">
              <a:extLst>
                <a:ext uri="{FF2B5EF4-FFF2-40B4-BE49-F238E27FC236}">
                  <a16:creationId xmlns:a16="http://schemas.microsoft.com/office/drawing/2014/main" xmlns="" id="{A15B2461-84A8-0049-871E-14762295851D}"/>
                </a:ext>
              </a:extLst>
            </p:cNvPr>
            <p:cNvSpPr/>
            <p:nvPr/>
          </p:nvSpPr>
          <p:spPr>
            <a:xfrm flipV="1">
              <a:off x="2794001" y="2730104"/>
              <a:ext cx="111125" cy="76200"/>
            </a:xfrm>
            <a:prstGeom prst="rtTriangle">
              <a:avLst/>
            </a:prstGeom>
            <a:solidFill>
              <a:srgbClr val="8D86BA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直角三角形 41">
              <a:extLst>
                <a:ext uri="{FF2B5EF4-FFF2-40B4-BE49-F238E27FC236}">
                  <a16:creationId xmlns:a16="http://schemas.microsoft.com/office/drawing/2014/main" xmlns="" id="{2D9CB2CC-FD37-0845-831D-920577A4643A}"/>
                </a:ext>
              </a:extLst>
            </p:cNvPr>
            <p:cNvSpPr/>
            <p:nvPr/>
          </p:nvSpPr>
          <p:spPr>
            <a:xfrm>
              <a:off x="2794001" y="2314575"/>
              <a:ext cx="111125" cy="76200"/>
            </a:xfrm>
            <a:prstGeom prst="rtTriangle">
              <a:avLst/>
            </a:prstGeom>
            <a:solidFill>
              <a:srgbClr val="8D86BA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2A8AA959-25D1-A642-B23C-F772F30E9DD9}"/>
                </a:ext>
              </a:extLst>
            </p:cNvPr>
            <p:cNvSpPr/>
            <p:nvPr/>
          </p:nvSpPr>
          <p:spPr>
            <a:xfrm>
              <a:off x="914400" y="2314575"/>
              <a:ext cx="1879600" cy="491729"/>
            </a:xfrm>
            <a:prstGeom prst="rect">
              <a:avLst/>
            </a:prstGeom>
            <a:solidFill>
              <a:srgbClr val="8D86BA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问题二：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中如果要判断一个文件目录是否存在该怎么做呢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19">
            <a:extLst>
              <a:ext uri="{FF2B5EF4-FFF2-40B4-BE49-F238E27FC236}">
                <a16:creationId xmlns:a16="http://schemas.microsoft.com/office/drawing/2014/main" xmlns="" id="{2D7A8129-6696-F14C-85C0-FD0ACC204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241" y="2146283"/>
            <a:ext cx="4028550" cy="55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Han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Ls</a:t>
            </a:r>
            <a:r>
              <a:rPr lang="zh-Hans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可以查看一个文件是否存在，然后用</a:t>
            </a:r>
            <a:r>
              <a:rPr lang="zh-Hans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Han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$?</a:t>
            </a:r>
            <a:r>
              <a:rPr lang="zh-Hans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来判断，但是如果文件不存在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ls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本身就会报错，这个时候该怎么办呢</a:t>
            </a:r>
            <a:r>
              <a:rPr lang="zh-Hans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0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6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6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6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729828" y="1730389"/>
            <a:ext cx="54148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test</a:t>
            </a: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729827" y="2093761"/>
            <a:ext cx="1812683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test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expression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expression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是一个表达式，可以是算术比较、字符串比较、文本和文件属性等</a:t>
            </a:r>
          </a:p>
        </p:txBody>
      </p:sp>
      <p:sp>
        <p:nvSpPr>
          <p:cNvPr id="39" name="矩形 38"/>
          <p:cNvSpPr/>
          <p:nvPr/>
        </p:nvSpPr>
        <p:spPr>
          <a:xfrm>
            <a:off x="5454001" y="1730389"/>
            <a:ext cx="157535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[ expression ]</a:t>
            </a: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454000" y="2093761"/>
            <a:ext cx="3294620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[ expression ]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是常用的测试方式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注意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：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左边的括号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[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后边有一个空格，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右括号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]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前面也有一个空格，任意一个地方少一个空格都会报错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if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while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case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等里面一般都会使用这种方式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测试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06D7E9A3-B1A1-EE4A-9500-53F9A4BC63A2}"/>
              </a:ext>
            </a:extLst>
          </p:cNvPr>
          <p:cNvSpPr/>
          <p:nvPr/>
        </p:nvSpPr>
        <p:spPr>
          <a:xfrm>
            <a:off x="614947" y="845739"/>
            <a:ext cx="813367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中进行测试有两种方法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第一种是使用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Han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命令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第二种是使用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Han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启动一个测试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以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]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结束测试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8AB682B-AE9A-9E4E-B35F-A152D8668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47" y="3084455"/>
            <a:ext cx="3289300" cy="1016000"/>
          </a:xfrm>
          <a:prstGeom prst="rect">
            <a:avLst/>
          </a:prstGeom>
        </p:spPr>
      </p:pic>
      <p:sp>
        <p:nvSpPr>
          <p:cNvPr id="46" name="矩形 47">
            <a:extLst>
              <a:ext uri="{FF2B5EF4-FFF2-40B4-BE49-F238E27FC236}">
                <a16:creationId xmlns:a16="http://schemas.microsoft.com/office/drawing/2014/main" xmlns="" id="{BA40A0CB-C660-AB4D-973D-875918A99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27" y="4271731"/>
            <a:ext cx="1800383" cy="46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-e 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是一个文件测试符，用来判断文件是否存在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A41EFA4-39D7-5041-A905-EFA09EBAC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000" y="3109151"/>
            <a:ext cx="3086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文件测试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06D7E9A3-B1A1-EE4A-9500-53F9A4BC63A2}"/>
              </a:ext>
            </a:extLst>
          </p:cNvPr>
          <p:cNvSpPr/>
          <p:nvPr/>
        </p:nvSpPr>
        <p:spPr>
          <a:xfrm>
            <a:off x="614947" y="845739"/>
            <a:ext cx="813367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通过文件测试符，可以进行非常多的文件测试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C822E5A-4A1E-2240-A2F1-A0332F74F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483" y="1463832"/>
            <a:ext cx="4292600" cy="299720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05C0D83A-1BBA-DC4E-ACB9-002300ABB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88226"/>
              </p:ext>
            </p:extLst>
          </p:nvPr>
        </p:nvGraphicFramePr>
        <p:xfrm>
          <a:off x="1106468" y="865566"/>
          <a:ext cx="7432847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706">
                  <a:extLst>
                    <a:ext uri="{9D8B030D-6E8A-4147-A177-3AD203B41FA5}">
                      <a16:colId xmlns:a16="http://schemas.microsoft.com/office/drawing/2014/main" xmlns="" val="3629023086"/>
                    </a:ext>
                  </a:extLst>
                </a:gridCol>
                <a:gridCol w="5560141">
                  <a:extLst>
                    <a:ext uri="{9D8B030D-6E8A-4147-A177-3AD203B41FA5}">
                      <a16:colId xmlns:a16="http://schemas.microsoft.com/office/drawing/2014/main" xmlns="" val="4288111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281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-d  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当文件存在且是个目录是返回真，否则为假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414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-e   FILE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当文件或者目录存时返回真，否则为假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4755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-f    FILE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当文件存在且为普通文件时返回真，否则为假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109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-x   FILE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当文件存在且为可执行文件时返回真，否则为假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90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-l    FILE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当文件存在且为链接文件时返回真，否则为假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670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-s  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当文件存在且大小不为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时返回真，否则为假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5098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FILE1  -</a:t>
                      </a:r>
                      <a:r>
                        <a:rPr lang="en-US" altLang="zh-CN" dirty="0" err="1"/>
                        <a:t>nt</a:t>
                      </a:r>
                      <a:r>
                        <a:rPr lang="en-US" altLang="zh-CN" dirty="0"/>
                        <a:t>   FILE2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当</a:t>
                      </a:r>
                      <a:r>
                        <a:rPr lang="en-US" altLang="zh-CN" dirty="0"/>
                        <a:t>FILE</a:t>
                      </a:r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zh-CN" altLang="en-US" dirty="0"/>
                        <a:t>比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FILE2</a:t>
                      </a:r>
                      <a:r>
                        <a:rPr lang="zh-Hans" altLang="en-US" dirty="0"/>
                        <a:t> </a:t>
                      </a:r>
                      <a:r>
                        <a:rPr lang="zh-CN" altLang="en-US" dirty="0"/>
                        <a:t>新时返回真，否则为假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953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FILE1  -</a:t>
                      </a:r>
                      <a:r>
                        <a:rPr lang="en-US" altLang="zh-CN" dirty="0" err="1"/>
                        <a:t>ot</a:t>
                      </a:r>
                      <a:r>
                        <a:rPr lang="en-US" altLang="zh-CN" dirty="0"/>
                        <a:t>   FILE2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当</a:t>
                      </a:r>
                      <a:r>
                        <a:rPr lang="en-US" altLang="zh-CN" dirty="0"/>
                        <a:t>FILE</a:t>
                      </a:r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zh-CN" altLang="en-US" dirty="0"/>
                        <a:t>比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FILE2</a:t>
                      </a:r>
                      <a:r>
                        <a:rPr lang="zh-Hans" altLang="en-US" dirty="0"/>
                        <a:t> </a:t>
                      </a:r>
                      <a:r>
                        <a:rPr lang="zh-CN" altLang="en-US" dirty="0"/>
                        <a:t>旧时返回真，否则为假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707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144655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407C00A-B0A2-E14A-97BF-07BCD82B34BF}"/>
              </a:ext>
            </a:extLst>
          </p:cNvPr>
          <p:cNvSpPr/>
          <p:nvPr/>
        </p:nvSpPr>
        <p:spPr>
          <a:xfrm>
            <a:off x="1366343" y="2139038"/>
            <a:ext cx="717297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这里给出部分常用的文件测试符，如果还有其他的需求，可以查阅相关文档</a:t>
            </a:r>
            <a:endParaRPr lang="zh-Hans" altLang="en-US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28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字符串测试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06D7E9A3-B1A1-EE4A-9500-53F9A4BC63A2}"/>
              </a:ext>
            </a:extLst>
          </p:cNvPr>
          <p:cNvSpPr/>
          <p:nvPr/>
        </p:nvSpPr>
        <p:spPr>
          <a:xfrm>
            <a:off x="614947" y="845739"/>
            <a:ext cx="813367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中字符串的比较主要有等于、不等于、大于、小于、是否为空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D603E55-3ACE-6349-97A2-E0D90D5B4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59" y="1470069"/>
            <a:ext cx="3975100" cy="279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F0EA94E-54D5-6546-97CC-6B96A25AD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720" y="1660569"/>
            <a:ext cx="3898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7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4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4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4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xmlns="" id="{D52AE430-125C-4836-984A-BD518A367EE7}"/>
              </a:ext>
            </a:extLst>
          </p:cNvPr>
          <p:cNvSpPr/>
          <p:nvPr/>
        </p:nvSpPr>
        <p:spPr>
          <a:xfrm>
            <a:off x="2689860" y="2387131"/>
            <a:ext cx="4945380" cy="889480"/>
          </a:xfrm>
          <a:custGeom>
            <a:avLst/>
            <a:gdLst>
              <a:gd name="connsiteX0" fmla="*/ 0 w 4945380"/>
              <a:gd name="connsiteY0" fmla="*/ 36029 h 889480"/>
              <a:gd name="connsiteX1" fmla="*/ 1394460 w 4945380"/>
              <a:gd name="connsiteY1" fmla="*/ 889469 h 889480"/>
              <a:gd name="connsiteX2" fmla="*/ 2994660 w 4945380"/>
              <a:gd name="connsiteY2" fmla="*/ 20789 h 889480"/>
              <a:gd name="connsiteX3" fmla="*/ 4945380 w 4945380"/>
              <a:gd name="connsiteY3" fmla="*/ 356069 h 88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5380" h="889480">
                <a:moveTo>
                  <a:pt x="0" y="36029"/>
                </a:moveTo>
                <a:cubicBezTo>
                  <a:pt x="447675" y="464019"/>
                  <a:pt x="895350" y="892009"/>
                  <a:pt x="1394460" y="889469"/>
                </a:cubicBezTo>
                <a:cubicBezTo>
                  <a:pt x="1893570" y="886929"/>
                  <a:pt x="2402840" y="109689"/>
                  <a:pt x="2994660" y="20789"/>
                </a:cubicBezTo>
                <a:cubicBezTo>
                  <a:pt x="3586480" y="-68111"/>
                  <a:pt x="4265930" y="143979"/>
                  <a:pt x="4945380" y="356069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50"/>
          <p:cNvSpPr txBox="1"/>
          <p:nvPr/>
        </p:nvSpPr>
        <p:spPr>
          <a:xfrm>
            <a:off x="956295" y="864638"/>
            <a:ext cx="344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srgbClr val="424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TextBox 50"/>
          <p:cNvSpPr txBox="1"/>
          <p:nvPr/>
        </p:nvSpPr>
        <p:spPr>
          <a:xfrm>
            <a:off x="956295" y="1695550"/>
            <a:ext cx="344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>
                <a:solidFill>
                  <a:srgbClr val="424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200" b="1" dirty="0">
              <a:solidFill>
                <a:srgbClr val="4245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 rot="21585231">
            <a:off x="1613395" y="2843518"/>
            <a:ext cx="210749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转义和引用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1" name="文本框 3"/>
          <p:cNvSpPr txBox="1">
            <a:spLocks noChangeArrowheads="1"/>
          </p:cNvSpPr>
          <p:nvPr/>
        </p:nvSpPr>
        <p:spPr bwMode="auto">
          <a:xfrm rot="21585231">
            <a:off x="3085329" y="3649039"/>
            <a:ext cx="202422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运算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4" name="文本框 3"/>
          <p:cNvSpPr txBox="1">
            <a:spLocks noChangeArrowheads="1"/>
          </p:cNvSpPr>
          <p:nvPr/>
        </p:nvSpPr>
        <p:spPr bwMode="auto">
          <a:xfrm rot="21585231">
            <a:off x="4505110" y="2732512"/>
            <a:ext cx="234254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测试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7" name="文本框 3"/>
          <p:cNvSpPr txBox="1">
            <a:spLocks noChangeArrowheads="1"/>
          </p:cNvSpPr>
          <p:nvPr/>
        </p:nvSpPr>
        <p:spPr bwMode="auto">
          <a:xfrm rot="21585231">
            <a:off x="6729805" y="3223893"/>
            <a:ext cx="202422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判断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81401629-58C8-4082-B47A-4A5B851F1E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07" y="1697032"/>
            <a:ext cx="1765009" cy="1792288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xmlns="" id="{5FEC0470-6AF9-4681-9F9B-5E2684C82CAA}"/>
              </a:ext>
            </a:extLst>
          </p:cNvPr>
          <p:cNvSpPr/>
          <p:nvPr/>
        </p:nvSpPr>
        <p:spPr>
          <a:xfrm>
            <a:off x="2339483" y="2133271"/>
            <a:ext cx="655320" cy="655320"/>
          </a:xfrm>
          <a:prstGeom prst="ellipse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000" dirty="0"/>
              <a:t>01</a:t>
            </a:r>
            <a:endParaRPr lang="zh-CN" altLang="en-US" sz="20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xmlns="" id="{C9737323-75CA-4726-A280-CDDB040F8904}"/>
              </a:ext>
            </a:extLst>
          </p:cNvPr>
          <p:cNvSpPr/>
          <p:nvPr/>
        </p:nvSpPr>
        <p:spPr>
          <a:xfrm>
            <a:off x="3769783" y="2846284"/>
            <a:ext cx="655320" cy="655320"/>
          </a:xfrm>
          <a:prstGeom prst="ellipse">
            <a:avLst/>
          </a:pr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02</a:t>
            </a:r>
            <a:endParaRPr lang="zh-CN" altLang="en-US" sz="20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xmlns="" id="{A75C4F20-D391-4013-91EA-56E33DE27892}"/>
              </a:ext>
            </a:extLst>
          </p:cNvPr>
          <p:cNvSpPr/>
          <p:nvPr/>
        </p:nvSpPr>
        <p:spPr>
          <a:xfrm>
            <a:off x="5365052" y="2037449"/>
            <a:ext cx="655320" cy="655320"/>
          </a:xfrm>
          <a:prstGeom prst="ellipse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03</a:t>
            </a:r>
            <a:endParaRPr lang="zh-CN" altLang="en-US" sz="20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C297612D-884E-434D-91A1-AC0BBD4B1433}"/>
              </a:ext>
            </a:extLst>
          </p:cNvPr>
          <p:cNvSpPr/>
          <p:nvPr/>
        </p:nvSpPr>
        <p:spPr>
          <a:xfrm>
            <a:off x="7414260" y="2403871"/>
            <a:ext cx="655320" cy="655320"/>
          </a:xfrm>
          <a:prstGeom prst="ellipse">
            <a:avLst/>
          </a:pr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62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整数比较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06D7E9A3-B1A1-EE4A-9500-53F9A4BC63A2}"/>
              </a:ext>
            </a:extLst>
          </p:cNvPr>
          <p:cNvSpPr/>
          <p:nvPr/>
        </p:nvSpPr>
        <p:spPr>
          <a:xfrm>
            <a:off x="614947" y="845739"/>
            <a:ext cx="813367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整数测试是常用的简单算术运算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76C6DED-1536-7A48-B533-8E2E28C1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83" y="1626226"/>
            <a:ext cx="3060700" cy="2527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2625A03-032F-B941-92A1-6A609B5A57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775"/>
          <a:stretch/>
        </p:blipFill>
        <p:spPr>
          <a:xfrm>
            <a:off x="4681783" y="1715126"/>
            <a:ext cx="3864897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8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80"/>
                            </p:stCondLst>
                            <p:childTnLst>
                              <p:par>
                                <p:cTn id="21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逻辑测试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06D7E9A3-B1A1-EE4A-9500-53F9A4BC63A2}"/>
              </a:ext>
            </a:extLst>
          </p:cNvPr>
          <p:cNvSpPr/>
          <p:nvPr/>
        </p:nvSpPr>
        <p:spPr>
          <a:xfrm>
            <a:off x="614947" y="845739"/>
            <a:ext cx="813367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逻辑测试主要有逻辑非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(!)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、逻辑与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(-a 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&amp;&amp;)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、逻辑或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(-o 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||)3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种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1BF6E7A-18BC-3E45-B2EB-B4181293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458" y="1833696"/>
            <a:ext cx="36576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8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9381" y="1921102"/>
            <a:ext cx="2281543" cy="2281546"/>
            <a:chOff x="3243850" y="1410513"/>
            <a:chExt cx="2553424" cy="2553427"/>
          </a:xfrm>
        </p:grpSpPr>
        <p:sp>
          <p:nvSpPr>
            <p:cNvPr id="6" name="箭头1"/>
            <p:cNvSpPr>
              <a:spLocks noChangeAspect="1"/>
            </p:cNvSpPr>
            <p:nvPr/>
          </p:nvSpPr>
          <p:spPr bwMode="auto">
            <a:xfrm>
              <a:off x="4541393" y="1410513"/>
              <a:ext cx="1255881" cy="144634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tIns="34286" rIns="0" bIns="34286" anchor="ctr"/>
            <a:lstStyle/>
            <a:p>
              <a:pPr algn="ctr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defRPr/>
              </a:pPr>
              <a:endParaRPr lang="en-US" sz="1600" kern="0">
                <a:solidFill>
                  <a:srgbClr val="080808"/>
                </a:solidFill>
                <a:latin typeface="Impact" pitchFamily="34" charset="0"/>
              </a:endParaRPr>
            </a:p>
          </p:txBody>
        </p:sp>
        <p:sp>
          <p:nvSpPr>
            <p:cNvPr id="7" name="箭头4"/>
            <p:cNvSpPr>
              <a:spLocks noChangeAspect="1"/>
            </p:cNvSpPr>
            <p:nvPr/>
          </p:nvSpPr>
          <p:spPr bwMode="auto">
            <a:xfrm>
              <a:off x="3243850" y="1412001"/>
              <a:ext cx="1425514" cy="131986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rgbClr val="8BBDE2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8" name="箭头3"/>
            <p:cNvSpPr>
              <a:spLocks noChangeAspect="1"/>
            </p:cNvSpPr>
            <p:nvPr/>
          </p:nvSpPr>
          <p:spPr bwMode="auto">
            <a:xfrm>
              <a:off x="3248314" y="2603898"/>
              <a:ext cx="1291593" cy="1360042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9" name="箭头2"/>
            <p:cNvSpPr>
              <a:spLocks noChangeAspect="1"/>
            </p:cNvSpPr>
            <p:nvPr/>
          </p:nvSpPr>
          <p:spPr bwMode="auto">
            <a:xfrm>
              <a:off x="4414914" y="2731867"/>
              <a:ext cx="1380874" cy="1229097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rgbClr val="8BBDE2"/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lIns="0" tIns="25200" rIns="0" bIns="25200" anchor="ctr"/>
            <a:lstStyle/>
            <a:p>
              <a:pPr marL="102665" indent="-102665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buFont typeface="Arial" pitchFamily="34" charset="0"/>
                <a:buChar char="•"/>
                <a:defRPr/>
              </a:pPr>
              <a:endParaRPr lang="en-US" sz="8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10" name="中心文本"/>
            <p:cNvSpPr txBox="1">
              <a:spLocks noChangeArrowheads="1"/>
            </p:cNvSpPr>
            <p:nvPr/>
          </p:nvSpPr>
          <p:spPr bwMode="auto">
            <a:xfrm>
              <a:off x="3913457" y="2414156"/>
              <a:ext cx="1214216" cy="47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28" tIns="25715" rIns="51428" bIns="25715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914324">
                <a:spcBef>
                  <a:spcPct val="0"/>
                </a:spcBef>
                <a:buNone/>
                <a:defRPr/>
              </a:pPr>
              <a:r>
                <a:rPr lang="zh-Hans" altLang="en-US" sz="2400" kern="0" dirty="0">
                  <a:solidFill>
                    <a:srgbClr val="076655"/>
                  </a:solidFill>
                  <a:latin typeface="微软雅黑" panose="020B0503020204020204" pitchFamily="34" charset="-122"/>
                </a:rPr>
                <a:t>总结</a:t>
              </a:r>
              <a:endParaRPr lang="en-US" altLang="zh-CN" sz="2400" kern="0" dirty="0">
                <a:solidFill>
                  <a:srgbClr val="076655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54"/>
            <p:cNvSpPr>
              <a:spLocks noEditPoints="1"/>
            </p:cNvSpPr>
            <p:nvPr/>
          </p:nvSpPr>
          <p:spPr bwMode="auto">
            <a:xfrm>
              <a:off x="5007967" y="3245835"/>
              <a:ext cx="194768" cy="360184"/>
            </a:xfrm>
            <a:custGeom>
              <a:avLst/>
              <a:gdLst>
                <a:gd name="T0" fmla="*/ 23 w 144"/>
                <a:gd name="T1" fmla="*/ 0 h 270"/>
                <a:gd name="T2" fmla="*/ 19 w 144"/>
                <a:gd name="T3" fmla="*/ 0 h 270"/>
                <a:gd name="T4" fmla="*/ 11 w 144"/>
                <a:gd name="T5" fmla="*/ 3 h 270"/>
                <a:gd name="T6" fmla="*/ 4 w 144"/>
                <a:gd name="T7" fmla="*/ 9 h 270"/>
                <a:gd name="T8" fmla="*/ 1 w 144"/>
                <a:gd name="T9" fmla="*/ 18 h 270"/>
                <a:gd name="T10" fmla="*/ 0 w 144"/>
                <a:gd name="T11" fmla="*/ 248 h 270"/>
                <a:gd name="T12" fmla="*/ 1 w 144"/>
                <a:gd name="T13" fmla="*/ 252 h 270"/>
                <a:gd name="T14" fmla="*/ 4 w 144"/>
                <a:gd name="T15" fmla="*/ 260 h 270"/>
                <a:gd name="T16" fmla="*/ 11 w 144"/>
                <a:gd name="T17" fmla="*/ 266 h 270"/>
                <a:gd name="T18" fmla="*/ 19 w 144"/>
                <a:gd name="T19" fmla="*/ 270 h 270"/>
                <a:gd name="T20" fmla="*/ 122 w 144"/>
                <a:gd name="T21" fmla="*/ 270 h 270"/>
                <a:gd name="T22" fmla="*/ 127 w 144"/>
                <a:gd name="T23" fmla="*/ 270 h 270"/>
                <a:gd name="T24" fmla="*/ 135 w 144"/>
                <a:gd name="T25" fmla="*/ 266 h 270"/>
                <a:gd name="T26" fmla="*/ 140 w 144"/>
                <a:gd name="T27" fmla="*/ 260 h 270"/>
                <a:gd name="T28" fmla="*/ 144 w 144"/>
                <a:gd name="T29" fmla="*/ 252 h 270"/>
                <a:gd name="T30" fmla="*/ 144 w 144"/>
                <a:gd name="T31" fmla="*/ 22 h 270"/>
                <a:gd name="T32" fmla="*/ 144 w 144"/>
                <a:gd name="T33" fmla="*/ 18 h 270"/>
                <a:gd name="T34" fmla="*/ 140 w 144"/>
                <a:gd name="T35" fmla="*/ 9 h 270"/>
                <a:gd name="T36" fmla="*/ 135 w 144"/>
                <a:gd name="T37" fmla="*/ 3 h 270"/>
                <a:gd name="T38" fmla="*/ 127 w 144"/>
                <a:gd name="T39" fmla="*/ 0 h 270"/>
                <a:gd name="T40" fmla="*/ 122 w 144"/>
                <a:gd name="T41" fmla="*/ 0 h 270"/>
                <a:gd name="T42" fmla="*/ 86 w 144"/>
                <a:gd name="T43" fmla="*/ 18 h 270"/>
                <a:gd name="T44" fmla="*/ 90 w 144"/>
                <a:gd name="T45" fmla="*/ 19 h 270"/>
                <a:gd name="T46" fmla="*/ 90 w 144"/>
                <a:gd name="T47" fmla="*/ 22 h 270"/>
                <a:gd name="T48" fmla="*/ 86 w 144"/>
                <a:gd name="T49" fmla="*/ 26 h 270"/>
                <a:gd name="T50" fmla="*/ 58 w 144"/>
                <a:gd name="T51" fmla="*/ 26 h 270"/>
                <a:gd name="T52" fmla="*/ 54 w 144"/>
                <a:gd name="T53" fmla="*/ 22 h 270"/>
                <a:gd name="T54" fmla="*/ 56 w 144"/>
                <a:gd name="T55" fmla="*/ 19 h 270"/>
                <a:gd name="T56" fmla="*/ 58 w 144"/>
                <a:gd name="T57" fmla="*/ 18 h 270"/>
                <a:gd name="T58" fmla="*/ 72 w 144"/>
                <a:gd name="T59" fmla="*/ 262 h 270"/>
                <a:gd name="T60" fmla="*/ 62 w 144"/>
                <a:gd name="T61" fmla="*/ 258 h 270"/>
                <a:gd name="T62" fmla="*/ 58 w 144"/>
                <a:gd name="T63" fmla="*/ 248 h 270"/>
                <a:gd name="T64" fmla="*/ 60 w 144"/>
                <a:gd name="T65" fmla="*/ 243 h 270"/>
                <a:gd name="T66" fmla="*/ 66 w 144"/>
                <a:gd name="T67" fmla="*/ 234 h 270"/>
                <a:gd name="T68" fmla="*/ 72 w 144"/>
                <a:gd name="T69" fmla="*/ 234 h 270"/>
                <a:gd name="T70" fmla="*/ 81 w 144"/>
                <a:gd name="T71" fmla="*/ 239 h 270"/>
                <a:gd name="T72" fmla="*/ 86 w 144"/>
                <a:gd name="T73" fmla="*/ 248 h 270"/>
                <a:gd name="T74" fmla="*/ 84 w 144"/>
                <a:gd name="T75" fmla="*/ 252 h 270"/>
                <a:gd name="T76" fmla="*/ 77 w 144"/>
                <a:gd name="T77" fmla="*/ 260 h 270"/>
                <a:gd name="T78" fmla="*/ 72 w 144"/>
                <a:gd name="T79" fmla="*/ 262 h 270"/>
                <a:gd name="T80" fmla="*/ 9 w 144"/>
                <a:gd name="T81" fmla="*/ 225 h 270"/>
                <a:gd name="T82" fmla="*/ 136 w 144"/>
                <a:gd name="T83" fmla="*/ 4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270">
                  <a:moveTo>
                    <a:pt x="122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6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1" y="18"/>
                  </a:lnTo>
                  <a:lnTo>
                    <a:pt x="0" y="22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52"/>
                  </a:lnTo>
                  <a:lnTo>
                    <a:pt x="2" y="256"/>
                  </a:lnTo>
                  <a:lnTo>
                    <a:pt x="4" y="260"/>
                  </a:lnTo>
                  <a:lnTo>
                    <a:pt x="6" y="263"/>
                  </a:lnTo>
                  <a:lnTo>
                    <a:pt x="11" y="266"/>
                  </a:lnTo>
                  <a:lnTo>
                    <a:pt x="13" y="269"/>
                  </a:lnTo>
                  <a:lnTo>
                    <a:pt x="19" y="270"/>
                  </a:lnTo>
                  <a:lnTo>
                    <a:pt x="23" y="270"/>
                  </a:lnTo>
                  <a:lnTo>
                    <a:pt x="122" y="270"/>
                  </a:lnTo>
                  <a:lnTo>
                    <a:pt x="122" y="270"/>
                  </a:lnTo>
                  <a:lnTo>
                    <a:pt x="127" y="270"/>
                  </a:lnTo>
                  <a:lnTo>
                    <a:pt x="131" y="269"/>
                  </a:lnTo>
                  <a:lnTo>
                    <a:pt x="135" y="266"/>
                  </a:lnTo>
                  <a:lnTo>
                    <a:pt x="137" y="263"/>
                  </a:lnTo>
                  <a:lnTo>
                    <a:pt x="140" y="260"/>
                  </a:lnTo>
                  <a:lnTo>
                    <a:pt x="143" y="256"/>
                  </a:lnTo>
                  <a:lnTo>
                    <a:pt x="144" y="252"/>
                  </a:lnTo>
                  <a:lnTo>
                    <a:pt x="144" y="248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4" y="18"/>
                  </a:lnTo>
                  <a:lnTo>
                    <a:pt x="143" y="13"/>
                  </a:lnTo>
                  <a:lnTo>
                    <a:pt x="140" y="9"/>
                  </a:lnTo>
                  <a:lnTo>
                    <a:pt x="137" y="5"/>
                  </a:lnTo>
                  <a:lnTo>
                    <a:pt x="135" y="3"/>
                  </a:lnTo>
                  <a:lnTo>
                    <a:pt x="131" y="1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58" y="18"/>
                  </a:moveTo>
                  <a:lnTo>
                    <a:pt x="86" y="18"/>
                  </a:lnTo>
                  <a:lnTo>
                    <a:pt x="86" y="18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6" y="19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72" y="262"/>
                  </a:moveTo>
                  <a:lnTo>
                    <a:pt x="72" y="262"/>
                  </a:lnTo>
                  <a:lnTo>
                    <a:pt x="66" y="260"/>
                  </a:lnTo>
                  <a:lnTo>
                    <a:pt x="62" y="258"/>
                  </a:lnTo>
                  <a:lnTo>
                    <a:pt x="60" y="252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60" y="243"/>
                  </a:lnTo>
                  <a:lnTo>
                    <a:pt x="62" y="239"/>
                  </a:lnTo>
                  <a:lnTo>
                    <a:pt x="66" y="234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77" y="234"/>
                  </a:lnTo>
                  <a:lnTo>
                    <a:pt x="81" y="239"/>
                  </a:lnTo>
                  <a:lnTo>
                    <a:pt x="84" y="243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84" y="252"/>
                  </a:lnTo>
                  <a:lnTo>
                    <a:pt x="81" y="258"/>
                  </a:lnTo>
                  <a:lnTo>
                    <a:pt x="77" y="260"/>
                  </a:lnTo>
                  <a:lnTo>
                    <a:pt x="72" y="262"/>
                  </a:lnTo>
                  <a:lnTo>
                    <a:pt x="72" y="262"/>
                  </a:lnTo>
                  <a:close/>
                  <a:moveTo>
                    <a:pt x="136" y="225"/>
                  </a:moveTo>
                  <a:lnTo>
                    <a:pt x="9" y="225"/>
                  </a:lnTo>
                  <a:lnTo>
                    <a:pt x="9" y="45"/>
                  </a:lnTo>
                  <a:lnTo>
                    <a:pt x="136" y="45"/>
                  </a:lnTo>
                  <a:lnTo>
                    <a:pt x="136" y="2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914324">
                <a:defRPr/>
              </a:pPr>
              <a:endParaRPr lang="zh-CN" altLang="en-US" sz="2400" kern="0">
                <a:solidFill>
                  <a:srgbClr val="080808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105351" y="1925813"/>
              <a:ext cx="362855" cy="293487"/>
              <a:chOff x="5337176" y="1504950"/>
              <a:chExt cx="215900" cy="174626"/>
            </a:xfrm>
            <a:solidFill>
              <a:srgbClr val="FFFFFF"/>
            </a:solidFill>
          </p:grpSpPr>
          <p:sp>
            <p:nvSpPr>
              <p:cNvPr id="25" name="Freeform 90"/>
              <p:cNvSpPr>
                <a:spLocks noEditPoints="1"/>
              </p:cNvSpPr>
              <p:nvPr/>
            </p:nvSpPr>
            <p:spPr bwMode="auto">
              <a:xfrm>
                <a:off x="5337176" y="1617663"/>
                <a:ext cx="215900" cy="61913"/>
              </a:xfrm>
              <a:custGeom>
                <a:avLst/>
                <a:gdLst>
                  <a:gd name="T0" fmla="*/ 272 w 273"/>
                  <a:gd name="T1" fmla="*/ 66 h 79"/>
                  <a:gd name="T2" fmla="*/ 272 w 273"/>
                  <a:gd name="T3" fmla="*/ 66 h 79"/>
                  <a:gd name="T4" fmla="*/ 266 w 273"/>
                  <a:gd name="T5" fmla="*/ 55 h 79"/>
                  <a:gd name="T6" fmla="*/ 255 w 273"/>
                  <a:gd name="T7" fmla="*/ 36 h 79"/>
                  <a:gd name="T8" fmla="*/ 233 w 273"/>
                  <a:gd name="T9" fmla="*/ 2 h 79"/>
                  <a:gd name="T10" fmla="*/ 233 w 273"/>
                  <a:gd name="T11" fmla="*/ 2 h 79"/>
                  <a:gd name="T12" fmla="*/ 232 w 273"/>
                  <a:gd name="T13" fmla="*/ 0 h 79"/>
                  <a:gd name="T14" fmla="*/ 231 w 273"/>
                  <a:gd name="T15" fmla="*/ 0 h 79"/>
                  <a:gd name="T16" fmla="*/ 44 w 273"/>
                  <a:gd name="T17" fmla="*/ 0 h 79"/>
                  <a:gd name="T18" fmla="*/ 44 w 273"/>
                  <a:gd name="T19" fmla="*/ 0 h 79"/>
                  <a:gd name="T20" fmla="*/ 41 w 273"/>
                  <a:gd name="T21" fmla="*/ 0 h 79"/>
                  <a:gd name="T22" fmla="*/ 39 w 273"/>
                  <a:gd name="T23" fmla="*/ 2 h 79"/>
                  <a:gd name="T24" fmla="*/ 39 w 273"/>
                  <a:gd name="T25" fmla="*/ 2 h 79"/>
                  <a:gd name="T26" fmla="*/ 18 w 273"/>
                  <a:gd name="T27" fmla="*/ 36 h 79"/>
                  <a:gd name="T28" fmla="*/ 7 w 273"/>
                  <a:gd name="T29" fmla="*/ 55 h 79"/>
                  <a:gd name="T30" fmla="*/ 1 w 273"/>
                  <a:gd name="T31" fmla="*/ 66 h 79"/>
                  <a:gd name="T32" fmla="*/ 1 w 273"/>
                  <a:gd name="T33" fmla="*/ 66 h 79"/>
                  <a:gd name="T34" fmla="*/ 0 w 273"/>
                  <a:gd name="T35" fmla="*/ 71 h 79"/>
                  <a:gd name="T36" fmla="*/ 1 w 273"/>
                  <a:gd name="T37" fmla="*/ 74 h 79"/>
                  <a:gd name="T38" fmla="*/ 1 w 273"/>
                  <a:gd name="T39" fmla="*/ 74 h 79"/>
                  <a:gd name="T40" fmla="*/ 4 w 273"/>
                  <a:gd name="T41" fmla="*/ 77 h 79"/>
                  <a:gd name="T42" fmla="*/ 8 w 273"/>
                  <a:gd name="T43" fmla="*/ 78 h 79"/>
                  <a:gd name="T44" fmla="*/ 19 w 273"/>
                  <a:gd name="T45" fmla="*/ 79 h 79"/>
                  <a:gd name="T46" fmla="*/ 255 w 273"/>
                  <a:gd name="T47" fmla="*/ 79 h 79"/>
                  <a:gd name="T48" fmla="*/ 255 w 273"/>
                  <a:gd name="T49" fmla="*/ 79 h 79"/>
                  <a:gd name="T50" fmla="*/ 266 w 273"/>
                  <a:gd name="T51" fmla="*/ 78 h 79"/>
                  <a:gd name="T52" fmla="*/ 269 w 273"/>
                  <a:gd name="T53" fmla="*/ 77 h 79"/>
                  <a:gd name="T54" fmla="*/ 272 w 273"/>
                  <a:gd name="T55" fmla="*/ 74 h 79"/>
                  <a:gd name="T56" fmla="*/ 272 w 273"/>
                  <a:gd name="T57" fmla="*/ 74 h 79"/>
                  <a:gd name="T58" fmla="*/ 273 w 273"/>
                  <a:gd name="T59" fmla="*/ 71 h 79"/>
                  <a:gd name="T60" fmla="*/ 272 w 273"/>
                  <a:gd name="T61" fmla="*/ 66 h 79"/>
                  <a:gd name="T62" fmla="*/ 272 w 273"/>
                  <a:gd name="T63" fmla="*/ 66 h 79"/>
                  <a:gd name="T64" fmla="*/ 266 w 273"/>
                  <a:gd name="T65" fmla="*/ 70 h 79"/>
                  <a:gd name="T66" fmla="*/ 266 w 273"/>
                  <a:gd name="T67" fmla="*/ 70 h 79"/>
                  <a:gd name="T68" fmla="*/ 263 w 273"/>
                  <a:gd name="T69" fmla="*/ 71 h 79"/>
                  <a:gd name="T70" fmla="*/ 255 w 273"/>
                  <a:gd name="T71" fmla="*/ 71 h 79"/>
                  <a:gd name="T72" fmla="*/ 19 w 273"/>
                  <a:gd name="T73" fmla="*/ 71 h 79"/>
                  <a:gd name="T74" fmla="*/ 19 w 273"/>
                  <a:gd name="T75" fmla="*/ 71 h 79"/>
                  <a:gd name="T76" fmla="*/ 9 w 273"/>
                  <a:gd name="T77" fmla="*/ 71 h 79"/>
                  <a:gd name="T78" fmla="*/ 8 w 273"/>
                  <a:gd name="T79" fmla="*/ 70 h 79"/>
                  <a:gd name="T80" fmla="*/ 8 w 273"/>
                  <a:gd name="T81" fmla="*/ 70 h 79"/>
                  <a:gd name="T82" fmla="*/ 8 w 273"/>
                  <a:gd name="T83" fmla="*/ 68 h 79"/>
                  <a:gd name="T84" fmla="*/ 8 w 273"/>
                  <a:gd name="T85" fmla="*/ 68 h 79"/>
                  <a:gd name="T86" fmla="*/ 8 w 273"/>
                  <a:gd name="T87" fmla="*/ 68 h 79"/>
                  <a:gd name="T88" fmla="*/ 8 w 273"/>
                  <a:gd name="T89" fmla="*/ 68 h 79"/>
                  <a:gd name="T90" fmla="*/ 15 w 273"/>
                  <a:gd name="T91" fmla="*/ 53 h 79"/>
                  <a:gd name="T92" fmla="*/ 31 w 273"/>
                  <a:gd name="T93" fmla="*/ 29 h 79"/>
                  <a:gd name="T94" fmla="*/ 241 w 273"/>
                  <a:gd name="T95" fmla="*/ 29 h 79"/>
                  <a:gd name="T96" fmla="*/ 241 w 273"/>
                  <a:gd name="T97" fmla="*/ 29 h 79"/>
                  <a:gd name="T98" fmla="*/ 258 w 273"/>
                  <a:gd name="T99" fmla="*/ 53 h 79"/>
                  <a:gd name="T100" fmla="*/ 265 w 273"/>
                  <a:gd name="T101" fmla="*/ 68 h 79"/>
                  <a:gd name="T102" fmla="*/ 265 w 273"/>
                  <a:gd name="T103" fmla="*/ 68 h 79"/>
                  <a:gd name="T104" fmla="*/ 265 w 273"/>
                  <a:gd name="T105" fmla="*/ 68 h 79"/>
                  <a:gd name="T106" fmla="*/ 265 w 273"/>
                  <a:gd name="T107" fmla="*/ 68 h 79"/>
                  <a:gd name="T108" fmla="*/ 266 w 273"/>
                  <a:gd name="T109" fmla="*/ 70 h 79"/>
                  <a:gd name="T110" fmla="*/ 266 w 273"/>
                  <a:gd name="T111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3" h="79">
                    <a:moveTo>
                      <a:pt x="272" y="66"/>
                    </a:moveTo>
                    <a:lnTo>
                      <a:pt x="272" y="66"/>
                    </a:lnTo>
                    <a:lnTo>
                      <a:pt x="266" y="55"/>
                    </a:lnTo>
                    <a:lnTo>
                      <a:pt x="255" y="36"/>
                    </a:lnTo>
                    <a:lnTo>
                      <a:pt x="233" y="2"/>
                    </a:lnTo>
                    <a:lnTo>
                      <a:pt x="233" y="2"/>
                    </a:lnTo>
                    <a:lnTo>
                      <a:pt x="232" y="0"/>
                    </a:lnTo>
                    <a:lnTo>
                      <a:pt x="23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18" y="36"/>
                    </a:lnTo>
                    <a:lnTo>
                      <a:pt x="7" y="5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71"/>
                    </a:lnTo>
                    <a:lnTo>
                      <a:pt x="1" y="74"/>
                    </a:lnTo>
                    <a:lnTo>
                      <a:pt x="1" y="74"/>
                    </a:lnTo>
                    <a:lnTo>
                      <a:pt x="4" y="77"/>
                    </a:lnTo>
                    <a:lnTo>
                      <a:pt x="8" y="78"/>
                    </a:lnTo>
                    <a:lnTo>
                      <a:pt x="19" y="79"/>
                    </a:lnTo>
                    <a:lnTo>
                      <a:pt x="255" y="79"/>
                    </a:lnTo>
                    <a:lnTo>
                      <a:pt x="255" y="79"/>
                    </a:lnTo>
                    <a:lnTo>
                      <a:pt x="266" y="78"/>
                    </a:lnTo>
                    <a:lnTo>
                      <a:pt x="269" y="77"/>
                    </a:lnTo>
                    <a:lnTo>
                      <a:pt x="272" y="74"/>
                    </a:lnTo>
                    <a:lnTo>
                      <a:pt x="272" y="74"/>
                    </a:lnTo>
                    <a:lnTo>
                      <a:pt x="273" y="71"/>
                    </a:lnTo>
                    <a:lnTo>
                      <a:pt x="272" y="66"/>
                    </a:lnTo>
                    <a:lnTo>
                      <a:pt x="272" y="66"/>
                    </a:lnTo>
                    <a:close/>
                    <a:moveTo>
                      <a:pt x="266" y="70"/>
                    </a:moveTo>
                    <a:lnTo>
                      <a:pt x="266" y="70"/>
                    </a:lnTo>
                    <a:lnTo>
                      <a:pt x="263" y="71"/>
                    </a:lnTo>
                    <a:lnTo>
                      <a:pt x="255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9" y="71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15" y="53"/>
                    </a:lnTo>
                    <a:lnTo>
                      <a:pt x="3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58" y="53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6" y="70"/>
                    </a:lnTo>
                    <a:lnTo>
                      <a:pt x="266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6" name="Freeform 91"/>
              <p:cNvSpPr>
                <a:spLocks/>
              </p:cNvSpPr>
              <p:nvPr/>
            </p:nvSpPr>
            <p:spPr bwMode="auto">
              <a:xfrm>
                <a:off x="5434013" y="1646238"/>
                <a:ext cx="23813" cy="15875"/>
              </a:xfrm>
              <a:custGeom>
                <a:avLst/>
                <a:gdLst>
                  <a:gd name="T0" fmla="*/ 29 w 32"/>
                  <a:gd name="T1" fmla="*/ 0 h 21"/>
                  <a:gd name="T2" fmla="*/ 3 w 32"/>
                  <a:gd name="T3" fmla="*/ 0 h 21"/>
                  <a:gd name="T4" fmla="*/ 3 w 32"/>
                  <a:gd name="T5" fmla="*/ 0 h 21"/>
                  <a:gd name="T6" fmla="*/ 0 w 32"/>
                  <a:gd name="T7" fmla="*/ 1 h 21"/>
                  <a:gd name="T8" fmla="*/ 0 w 32"/>
                  <a:gd name="T9" fmla="*/ 3 h 21"/>
                  <a:gd name="T10" fmla="*/ 0 w 32"/>
                  <a:gd name="T11" fmla="*/ 19 h 21"/>
                  <a:gd name="T12" fmla="*/ 0 w 32"/>
                  <a:gd name="T13" fmla="*/ 19 h 21"/>
                  <a:gd name="T14" fmla="*/ 0 w 32"/>
                  <a:gd name="T15" fmla="*/ 21 h 21"/>
                  <a:gd name="T16" fmla="*/ 3 w 32"/>
                  <a:gd name="T17" fmla="*/ 21 h 21"/>
                  <a:gd name="T18" fmla="*/ 29 w 32"/>
                  <a:gd name="T19" fmla="*/ 21 h 21"/>
                  <a:gd name="T20" fmla="*/ 29 w 32"/>
                  <a:gd name="T21" fmla="*/ 21 h 21"/>
                  <a:gd name="T22" fmla="*/ 32 w 32"/>
                  <a:gd name="T23" fmla="*/ 21 h 21"/>
                  <a:gd name="T24" fmla="*/ 32 w 32"/>
                  <a:gd name="T25" fmla="*/ 19 h 21"/>
                  <a:gd name="T26" fmla="*/ 32 w 32"/>
                  <a:gd name="T27" fmla="*/ 3 h 21"/>
                  <a:gd name="T28" fmla="*/ 32 w 32"/>
                  <a:gd name="T29" fmla="*/ 3 h 21"/>
                  <a:gd name="T30" fmla="*/ 32 w 32"/>
                  <a:gd name="T31" fmla="*/ 1 h 21"/>
                  <a:gd name="T32" fmla="*/ 29 w 32"/>
                  <a:gd name="T33" fmla="*/ 0 h 21"/>
                  <a:gd name="T34" fmla="*/ 29 w 32"/>
                  <a:gd name="T3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21">
                    <a:moveTo>
                      <a:pt x="29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2" y="21"/>
                    </a:lnTo>
                    <a:lnTo>
                      <a:pt x="32" y="1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Freeform 92"/>
              <p:cNvSpPr>
                <a:spLocks noEditPoints="1"/>
              </p:cNvSpPr>
              <p:nvPr/>
            </p:nvSpPr>
            <p:spPr bwMode="auto">
              <a:xfrm>
                <a:off x="5370513" y="1504950"/>
                <a:ext cx="149225" cy="106363"/>
              </a:xfrm>
              <a:custGeom>
                <a:avLst/>
                <a:gdLst>
                  <a:gd name="T0" fmla="*/ 176 w 189"/>
                  <a:gd name="T1" fmla="*/ 132 h 132"/>
                  <a:gd name="T2" fmla="*/ 189 w 189"/>
                  <a:gd name="T3" fmla="*/ 132 h 132"/>
                  <a:gd name="T4" fmla="*/ 189 w 189"/>
                  <a:gd name="T5" fmla="*/ 118 h 132"/>
                  <a:gd name="T6" fmla="*/ 189 w 189"/>
                  <a:gd name="T7" fmla="*/ 118 h 132"/>
                  <a:gd name="T8" fmla="*/ 189 w 189"/>
                  <a:gd name="T9" fmla="*/ 12 h 132"/>
                  <a:gd name="T10" fmla="*/ 189 w 189"/>
                  <a:gd name="T11" fmla="*/ 12 h 132"/>
                  <a:gd name="T12" fmla="*/ 189 w 189"/>
                  <a:gd name="T13" fmla="*/ 8 h 132"/>
                  <a:gd name="T14" fmla="*/ 186 w 189"/>
                  <a:gd name="T15" fmla="*/ 2 h 132"/>
                  <a:gd name="T16" fmla="*/ 180 w 189"/>
                  <a:gd name="T17" fmla="*/ 0 h 132"/>
                  <a:gd name="T18" fmla="*/ 176 w 189"/>
                  <a:gd name="T19" fmla="*/ 0 h 132"/>
                  <a:gd name="T20" fmla="*/ 12 w 189"/>
                  <a:gd name="T21" fmla="*/ 0 h 132"/>
                  <a:gd name="T22" fmla="*/ 12 w 189"/>
                  <a:gd name="T23" fmla="*/ 0 h 132"/>
                  <a:gd name="T24" fmla="*/ 8 w 189"/>
                  <a:gd name="T25" fmla="*/ 0 h 132"/>
                  <a:gd name="T26" fmla="*/ 3 w 189"/>
                  <a:gd name="T27" fmla="*/ 2 h 132"/>
                  <a:gd name="T28" fmla="*/ 0 w 189"/>
                  <a:gd name="T29" fmla="*/ 8 h 132"/>
                  <a:gd name="T30" fmla="*/ 0 w 189"/>
                  <a:gd name="T31" fmla="*/ 12 h 132"/>
                  <a:gd name="T32" fmla="*/ 0 w 189"/>
                  <a:gd name="T33" fmla="*/ 118 h 132"/>
                  <a:gd name="T34" fmla="*/ 0 w 189"/>
                  <a:gd name="T35" fmla="*/ 118 h 132"/>
                  <a:gd name="T36" fmla="*/ 0 w 189"/>
                  <a:gd name="T37" fmla="*/ 118 h 132"/>
                  <a:gd name="T38" fmla="*/ 0 w 189"/>
                  <a:gd name="T39" fmla="*/ 132 h 132"/>
                  <a:gd name="T40" fmla="*/ 12 w 189"/>
                  <a:gd name="T41" fmla="*/ 132 h 132"/>
                  <a:gd name="T42" fmla="*/ 176 w 189"/>
                  <a:gd name="T43" fmla="*/ 132 h 132"/>
                  <a:gd name="T44" fmla="*/ 10 w 189"/>
                  <a:gd name="T45" fmla="*/ 8 h 132"/>
                  <a:gd name="T46" fmla="*/ 179 w 189"/>
                  <a:gd name="T47" fmla="*/ 8 h 132"/>
                  <a:gd name="T48" fmla="*/ 179 w 189"/>
                  <a:gd name="T49" fmla="*/ 118 h 132"/>
                  <a:gd name="T50" fmla="*/ 10 w 189"/>
                  <a:gd name="T51" fmla="*/ 118 h 132"/>
                  <a:gd name="T52" fmla="*/ 10 w 189"/>
                  <a:gd name="T53" fmla="*/ 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132">
                    <a:moveTo>
                      <a:pt x="176" y="132"/>
                    </a:moveTo>
                    <a:lnTo>
                      <a:pt x="189" y="132"/>
                    </a:lnTo>
                    <a:lnTo>
                      <a:pt x="189" y="118"/>
                    </a:lnTo>
                    <a:lnTo>
                      <a:pt x="189" y="118"/>
                    </a:lnTo>
                    <a:lnTo>
                      <a:pt x="189" y="12"/>
                    </a:lnTo>
                    <a:lnTo>
                      <a:pt x="189" y="12"/>
                    </a:lnTo>
                    <a:lnTo>
                      <a:pt x="189" y="8"/>
                    </a:lnTo>
                    <a:lnTo>
                      <a:pt x="186" y="2"/>
                    </a:lnTo>
                    <a:lnTo>
                      <a:pt x="180" y="0"/>
                    </a:lnTo>
                    <a:lnTo>
                      <a:pt x="17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32"/>
                    </a:lnTo>
                    <a:lnTo>
                      <a:pt x="12" y="132"/>
                    </a:lnTo>
                    <a:lnTo>
                      <a:pt x="176" y="132"/>
                    </a:lnTo>
                    <a:close/>
                    <a:moveTo>
                      <a:pt x="10" y="8"/>
                    </a:moveTo>
                    <a:lnTo>
                      <a:pt x="179" y="8"/>
                    </a:lnTo>
                    <a:lnTo>
                      <a:pt x="179" y="118"/>
                    </a:lnTo>
                    <a:lnTo>
                      <a:pt x="10" y="118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593752" y="3142499"/>
              <a:ext cx="362855" cy="317498"/>
              <a:chOff x="4902201" y="1906588"/>
              <a:chExt cx="215900" cy="188913"/>
            </a:xfrm>
            <a:solidFill>
              <a:srgbClr val="FFFFFF"/>
            </a:solidFill>
          </p:grpSpPr>
          <p:sp>
            <p:nvSpPr>
              <p:cNvPr id="17" name="Freeform 132"/>
              <p:cNvSpPr>
                <a:spLocks/>
              </p:cNvSpPr>
              <p:nvPr/>
            </p:nvSpPr>
            <p:spPr bwMode="auto">
              <a:xfrm>
                <a:off x="4989513" y="1982788"/>
                <a:ext cx="46038" cy="15875"/>
              </a:xfrm>
              <a:custGeom>
                <a:avLst/>
                <a:gdLst>
                  <a:gd name="T0" fmla="*/ 57 w 57"/>
                  <a:gd name="T1" fmla="*/ 14 h 20"/>
                  <a:gd name="T2" fmla="*/ 57 w 57"/>
                  <a:gd name="T3" fmla="*/ 14 h 20"/>
                  <a:gd name="T4" fmla="*/ 57 w 57"/>
                  <a:gd name="T5" fmla="*/ 12 h 20"/>
                  <a:gd name="T6" fmla="*/ 57 w 57"/>
                  <a:gd name="T7" fmla="*/ 12 h 20"/>
                  <a:gd name="T8" fmla="*/ 56 w 57"/>
                  <a:gd name="T9" fmla="*/ 7 h 20"/>
                  <a:gd name="T10" fmla="*/ 54 w 57"/>
                  <a:gd name="T11" fmla="*/ 5 h 20"/>
                  <a:gd name="T12" fmla="*/ 53 w 57"/>
                  <a:gd name="T13" fmla="*/ 4 h 20"/>
                  <a:gd name="T14" fmla="*/ 53 w 57"/>
                  <a:gd name="T15" fmla="*/ 4 h 20"/>
                  <a:gd name="T16" fmla="*/ 41 w 57"/>
                  <a:gd name="T17" fmla="*/ 1 h 20"/>
                  <a:gd name="T18" fmla="*/ 28 w 57"/>
                  <a:gd name="T19" fmla="*/ 0 h 20"/>
                  <a:gd name="T20" fmla="*/ 28 w 57"/>
                  <a:gd name="T21" fmla="*/ 0 h 20"/>
                  <a:gd name="T22" fmla="*/ 16 w 57"/>
                  <a:gd name="T23" fmla="*/ 1 h 20"/>
                  <a:gd name="T24" fmla="*/ 5 w 57"/>
                  <a:gd name="T25" fmla="*/ 4 h 20"/>
                  <a:gd name="T26" fmla="*/ 5 w 57"/>
                  <a:gd name="T27" fmla="*/ 4 h 20"/>
                  <a:gd name="T28" fmla="*/ 2 w 57"/>
                  <a:gd name="T29" fmla="*/ 5 h 20"/>
                  <a:gd name="T30" fmla="*/ 1 w 57"/>
                  <a:gd name="T31" fmla="*/ 8 h 20"/>
                  <a:gd name="T32" fmla="*/ 0 w 57"/>
                  <a:gd name="T33" fmla="*/ 11 h 20"/>
                  <a:gd name="T34" fmla="*/ 1 w 57"/>
                  <a:gd name="T35" fmla="*/ 14 h 20"/>
                  <a:gd name="T36" fmla="*/ 1 w 57"/>
                  <a:gd name="T37" fmla="*/ 14 h 20"/>
                  <a:gd name="T38" fmla="*/ 1 w 57"/>
                  <a:gd name="T39" fmla="*/ 18 h 20"/>
                  <a:gd name="T40" fmla="*/ 2 w 57"/>
                  <a:gd name="T41" fmla="*/ 19 h 20"/>
                  <a:gd name="T42" fmla="*/ 5 w 57"/>
                  <a:gd name="T43" fmla="*/ 20 h 20"/>
                  <a:gd name="T44" fmla="*/ 8 w 57"/>
                  <a:gd name="T45" fmla="*/ 20 h 20"/>
                  <a:gd name="T46" fmla="*/ 8 w 57"/>
                  <a:gd name="T47" fmla="*/ 20 h 20"/>
                  <a:gd name="T48" fmla="*/ 8 w 57"/>
                  <a:gd name="T49" fmla="*/ 20 h 20"/>
                  <a:gd name="T50" fmla="*/ 17 w 57"/>
                  <a:gd name="T51" fmla="*/ 18 h 20"/>
                  <a:gd name="T52" fmla="*/ 28 w 57"/>
                  <a:gd name="T53" fmla="*/ 16 h 20"/>
                  <a:gd name="T54" fmla="*/ 28 w 57"/>
                  <a:gd name="T55" fmla="*/ 16 h 20"/>
                  <a:gd name="T56" fmla="*/ 39 w 57"/>
                  <a:gd name="T57" fmla="*/ 18 h 20"/>
                  <a:gd name="T58" fmla="*/ 50 w 57"/>
                  <a:gd name="T59" fmla="*/ 20 h 20"/>
                  <a:gd name="T60" fmla="*/ 50 w 57"/>
                  <a:gd name="T61" fmla="*/ 20 h 20"/>
                  <a:gd name="T62" fmla="*/ 53 w 57"/>
                  <a:gd name="T63" fmla="*/ 20 h 20"/>
                  <a:gd name="T64" fmla="*/ 54 w 57"/>
                  <a:gd name="T65" fmla="*/ 19 h 20"/>
                  <a:gd name="T66" fmla="*/ 56 w 57"/>
                  <a:gd name="T67" fmla="*/ 18 h 20"/>
                  <a:gd name="T68" fmla="*/ 57 w 57"/>
                  <a:gd name="T69" fmla="*/ 14 h 20"/>
                  <a:gd name="T70" fmla="*/ 57 w 57"/>
                  <a:gd name="T7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20">
                    <a:moveTo>
                      <a:pt x="57" y="14"/>
                    </a:moveTo>
                    <a:lnTo>
                      <a:pt x="57" y="14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6" y="7"/>
                    </a:lnTo>
                    <a:lnTo>
                      <a:pt x="54" y="5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41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1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7" y="18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9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3" y="20"/>
                    </a:lnTo>
                    <a:lnTo>
                      <a:pt x="54" y="19"/>
                    </a:lnTo>
                    <a:lnTo>
                      <a:pt x="56" y="18"/>
                    </a:lnTo>
                    <a:lnTo>
                      <a:pt x="57" y="14"/>
                    </a:lnTo>
                    <a:lnTo>
                      <a:pt x="5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8" name="Freeform 133"/>
              <p:cNvSpPr>
                <a:spLocks/>
              </p:cNvSpPr>
              <p:nvPr/>
            </p:nvSpPr>
            <p:spPr bwMode="auto">
              <a:xfrm>
                <a:off x="4948238" y="1906588"/>
                <a:ext cx="127000" cy="34925"/>
              </a:xfrm>
              <a:custGeom>
                <a:avLst/>
                <a:gdLst>
                  <a:gd name="T0" fmla="*/ 8 w 161"/>
                  <a:gd name="T1" fmla="*/ 41 h 42"/>
                  <a:gd name="T2" fmla="*/ 8 w 161"/>
                  <a:gd name="T3" fmla="*/ 41 h 42"/>
                  <a:gd name="T4" fmla="*/ 8 w 161"/>
                  <a:gd name="T5" fmla="*/ 41 h 42"/>
                  <a:gd name="T6" fmla="*/ 26 w 161"/>
                  <a:gd name="T7" fmla="*/ 30 h 42"/>
                  <a:gd name="T8" fmla="*/ 44 w 161"/>
                  <a:gd name="T9" fmla="*/ 23 h 42"/>
                  <a:gd name="T10" fmla="*/ 63 w 161"/>
                  <a:gd name="T11" fmla="*/ 19 h 42"/>
                  <a:gd name="T12" fmla="*/ 80 w 161"/>
                  <a:gd name="T13" fmla="*/ 18 h 42"/>
                  <a:gd name="T14" fmla="*/ 80 w 161"/>
                  <a:gd name="T15" fmla="*/ 18 h 42"/>
                  <a:gd name="T16" fmla="*/ 100 w 161"/>
                  <a:gd name="T17" fmla="*/ 19 h 42"/>
                  <a:gd name="T18" fmla="*/ 117 w 161"/>
                  <a:gd name="T19" fmla="*/ 23 h 42"/>
                  <a:gd name="T20" fmla="*/ 135 w 161"/>
                  <a:gd name="T21" fmla="*/ 30 h 42"/>
                  <a:gd name="T22" fmla="*/ 153 w 161"/>
                  <a:gd name="T23" fmla="*/ 41 h 42"/>
                  <a:gd name="T24" fmla="*/ 153 w 161"/>
                  <a:gd name="T25" fmla="*/ 41 h 42"/>
                  <a:gd name="T26" fmla="*/ 155 w 161"/>
                  <a:gd name="T27" fmla="*/ 42 h 42"/>
                  <a:gd name="T28" fmla="*/ 157 w 161"/>
                  <a:gd name="T29" fmla="*/ 41 h 42"/>
                  <a:gd name="T30" fmla="*/ 160 w 161"/>
                  <a:gd name="T31" fmla="*/ 39 h 42"/>
                  <a:gd name="T32" fmla="*/ 161 w 161"/>
                  <a:gd name="T33" fmla="*/ 37 h 42"/>
                  <a:gd name="T34" fmla="*/ 161 w 161"/>
                  <a:gd name="T35" fmla="*/ 37 h 42"/>
                  <a:gd name="T36" fmla="*/ 161 w 161"/>
                  <a:gd name="T37" fmla="*/ 34 h 42"/>
                  <a:gd name="T38" fmla="*/ 161 w 161"/>
                  <a:gd name="T39" fmla="*/ 34 h 42"/>
                  <a:gd name="T40" fmla="*/ 161 w 161"/>
                  <a:gd name="T41" fmla="*/ 29 h 42"/>
                  <a:gd name="T42" fmla="*/ 158 w 161"/>
                  <a:gd name="T43" fmla="*/ 26 h 42"/>
                  <a:gd name="T44" fmla="*/ 158 w 161"/>
                  <a:gd name="T45" fmla="*/ 26 h 42"/>
                  <a:gd name="T46" fmla="*/ 139 w 161"/>
                  <a:gd name="T47" fmla="*/ 15 h 42"/>
                  <a:gd name="T48" fmla="*/ 120 w 161"/>
                  <a:gd name="T49" fmla="*/ 7 h 42"/>
                  <a:gd name="T50" fmla="*/ 101 w 161"/>
                  <a:gd name="T51" fmla="*/ 1 h 42"/>
                  <a:gd name="T52" fmla="*/ 80 w 161"/>
                  <a:gd name="T53" fmla="*/ 0 h 42"/>
                  <a:gd name="T54" fmla="*/ 80 w 161"/>
                  <a:gd name="T55" fmla="*/ 0 h 42"/>
                  <a:gd name="T56" fmla="*/ 61 w 161"/>
                  <a:gd name="T57" fmla="*/ 1 h 42"/>
                  <a:gd name="T58" fmla="*/ 42 w 161"/>
                  <a:gd name="T59" fmla="*/ 7 h 42"/>
                  <a:gd name="T60" fmla="*/ 23 w 161"/>
                  <a:gd name="T61" fmla="*/ 15 h 42"/>
                  <a:gd name="T62" fmla="*/ 4 w 161"/>
                  <a:gd name="T63" fmla="*/ 26 h 42"/>
                  <a:gd name="T64" fmla="*/ 4 w 161"/>
                  <a:gd name="T65" fmla="*/ 26 h 42"/>
                  <a:gd name="T66" fmla="*/ 3 w 161"/>
                  <a:gd name="T67" fmla="*/ 27 h 42"/>
                  <a:gd name="T68" fmla="*/ 1 w 161"/>
                  <a:gd name="T69" fmla="*/ 30 h 42"/>
                  <a:gd name="T70" fmla="*/ 0 w 161"/>
                  <a:gd name="T71" fmla="*/ 34 h 42"/>
                  <a:gd name="T72" fmla="*/ 1 w 161"/>
                  <a:gd name="T73" fmla="*/ 37 h 42"/>
                  <a:gd name="T74" fmla="*/ 1 w 161"/>
                  <a:gd name="T75" fmla="*/ 37 h 42"/>
                  <a:gd name="T76" fmla="*/ 3 w 161"/>
                  <a:gd name="T77" fmla="*/ 39 h 42"/>
                  <a:gd name="T78" fmla="*/ 4 w 161"/>
                  <a:gd name="T79" fmla="*/ 41 h 42"/>
                  <a:gd name="T80" fmla="*/ 7 w 161"/>
                  <a:gd name="T81" fmla="*/ 42 h 42"/>
                  <a:gd name="T82" fmla="*/ 8 w 161"/>
                  <a:gd name="T83" fmla="*/ 41 h 42"/>
                  <a:gd name="T84" fmla="*/ 8 w 161"/>
                  <a:gd name="T8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1" h="42">
                    <a:moveTo>
                      <a:pt x="8" y="41"/>
                    </a:moveTo>
                    <a:lnTo>
                      <a:pt x="8" y="41"/>
                    </a:lnTo>
                    <a:lnTo>
                      <a:pt x="8" y="41"/>
                    </a:lnTo>
                    <a:lnTo>
                      <a:pt x="26" y="30"/>
                    </a:lnTo>
                    <a:lnTo>
                      <a:pt x="44" y="23"/>
                    </a:lnTo>
                    <a:lnTo>
                      <a:pt x="63" y="19"/>
                    </a:lnTo>
                    <a:lnTo>
                      <a:pt x="80" y="18"/>
                    </a:lnTo>
                    <a:lnTo>
                      <a:pt x="80" y="18"/>
                    </a:lnTo>
                    <a:lnTo>
                      <a:pt x="100" y="19"/>
                    </a:lnTo>
                    <a:lnTo>
                      <a:pt x="117" y="23"/>
                    </a:lnTo>
                    <a:lnTo>
                      <a:pt x="135" y="30"/>
                    </a:lnTo>
                    <a:lnTo>
                      <a:pt x="153" y="41"/>
                    </a:lnTo>
                    <a:lnTo>
                      <a:pt x="153" y="41"/>
                    </a:lnTo>
                    <a:lnTo>
                      <a:pt x="155" y="42"/>
                    </a:lnTo>
                    <a:lnTo>
                      <a:pt x="157" y="41"/>
                    </a:lnTo>
                    <a:lnTo>
                      <a:pt x="160" y="39"/>
                    </a:lnTo>
                    <a:lnTo>
                      <a:pt x="161" y="37"/>
                    </a:lnTo>
                    <a:lnTo>
                      <a:pt x="161" y="37"/>
                    </a:lnTo>
                    <a:lnTo>
                      <a:pt x="161" y="34"/>
                    </a:lnTo>
                    <a:lnTo>
                      <a:pt x="161" y="34"/>
                    </a:lnTo>
                    <a:lnTo>
                      <a:pt x="161" y="29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39" y="15"/>
                    </a:lnTo>
                    <a:lnTo>
                      <a:pt x="120" y="7"/>
                    </a:lnTo>
                    <a:lnTo>
                      <a:pt x="101" y="1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1" y="1"/>
                    </a:lnTo>
                    <a:lnTo>
                      <a:pt x="42" y="7"/>
                    </a:lnTo>
                    <a:lnTo>
                      <a:pt x="23" y="15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3" y="27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1" y="37"/>
                    </a:lnTo>
                    <a:lnTo>
                      <a:pt x="3" y="39"/>
                    </a:lnTo>
                    <a:lnTo>
                      <a:pt x="4" y="41"/>
                    </a:lnTo>
                    <a:lnTo>
                      <a:pt x="7" y="42"/>
                    </a:lnTo>
                    <a:lnTo>
                      <a:pt x="8" y="41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9" name="Freeform 134"/>
              <p:cNvSpPr>
                <a:spLocks/>
              </p:cNvSpPr>
              <p:nvPr/>
            </p:nvSpPr>
            <p:spPr bwMode="auto">
              <a:xfrm>
                <a:off x="4973638" y="1944688"/>
                <a:ext cx="77788" cy="22225"/>
              </a:xfrm>
              <a:custGeom>
                <a:avLst/>
                <a:gdLst>
                  <a:gd name="T0" fmla="*/ 96 w 100"/>
                  <a:gd name="T1" fmla="*/ 11 h 27"/>
                  <a:gd name="T2" fmla="*/ 96 w 100"/>
                  <a:gd name="T3" fmla="*/ 11 h 27"/>
                  <a:gd name="T4" fmla="*/ 85 w 100"/>
                  <a:gd name="T5" fmla="*/ 6 h 27"/>
                  <a:gd name="T6" fmla="*/ 73 w 100"/>
                  <a:gd name="T7" fmla="*/ 2 h 27"/>
                  <a:gd name="T8" fmla="*/ 62 w 100"/>
                  <a:gd name="T9" fmla="*/ 0 h 27"/>
                  <a:gd name="T10" fmla="*/ 49 w 100"/>
                  <a:gd name="T11" fmla="*/ 0 h 27"/>
                  <a:gd name="T12" fmla="*/ 49 w 100"/>
                  <a:gd name="T13" fmla="*/ 0 h 27"/>
                  <a:gd name="T14" fmla="*/ 38 w 100"/>
                  <a:gd name="T15" fmla="*/ 0 h 27"/>
                  <a:gd name="T16" fmla="*/ 26 w 100"/>
                  <a:gd name="T17" fmla="*/ 2 h 27"/>
                  <a:gd name="T18" fmla="*/ 15 w 100"/>
                  <a:gd name="T19" fmla="*/ 6 h 27"/>
                  <a:gd name="T20" fmla="*/ 4 w 100"/>
                  <a:gd name="T21" fmla="*/ 11 h 27"/>
                  <a:gd name="T22" fmla="*/ 4 w 100"/>
                  <a:gd name="T23" fmla="*/ 11 h 27"/>
                  <a:gd name="T24" fmla="*/ 2 w 100"/>
                  <a:gd name="T25" fmla="*/ 12 h 27"/>
                  <a:gd name="T26" fmla="*/ 0 w 100"/>
                  <a:gd name="T27" fmla="*/ 15 h 27"/>
                  <a:gd name="T28" fmla="*/ 0 w 100"/>
                  <a:gd name="T29" fmla="*/ 19 h 27"/>
                  <a:gd name="T30" fmla="*/ 0 w 100"/>
                  <a:gd name="T31" fmla="*/ 21 h 27"/>
                  <a:gd name="T32" fmla="*/ 0 w 100"/>
                  <a:gd name="T33" fmla="*/ 21 h 27"/>
                  <a:gd name="T34" fmla="*/ 2 w 100"/>
                  <a:gd name="T35" fmla="*/ 24 h 27"/>
                  <a:gd name="T36" fmla="*/ 3 w 100"/>
                  <a:gd name="T37" fmla="*/ 27 h 27"/>
                  <a:gd name="T38" fmla="*/ 6 w 100"/>
                  <a:gd name="T39" fmla="*/ 27 h 27"/>
                  <a:gd name="T40" fmla="*/ 7 w 100"/>
                  <a:gd name="T41" fmla="*/ 27 h 27"/>
                  <a:gd name="T42" fmla="*/ 7 w 100"/>
                  <a:gd name="T43" fmla="*/ 27 h 27"/>
                  <a:gd name="T44" fmla="*/ 18 w 100"/>
                  <a:gd name="T45" fmla="*/ 23 h 27"/>
                  <a:gd name="T46" fmla="*/ 29 w 100"/>
                  <a:gd name="T47" fmla="*/ 19 h 27"/>
                  <a:gd name="T48" fmla="*/ 38 w 100"/>
                  <a:gd name="T49" fmla="*/ 17 h 27"/>
                  <a:gd name="T50" fmla="*/ 49 w 100"/>
                  <a:gd name="T51" fmla="*/ 16 h 27"/>
                  <a:gd name="T52" fmla="*/ 49 w 100"/>
                  <a:gd name="T53" fmla="*/ 16 h 27"/>
                  <a:gd name="T54" fmla="*/ 60 w 100"/>
                  <a:gd name="T55" fmla="*/ 17 h 27"/>
                  <a:gd name="T56" fmla="*/ 71 w 100"/>
                  <a:gd name="T57" fmla="*/ 19 h 27"/>
                  <a:gd name="T58" fmla="*/ 82 w 100"/>
                  <a:gd name="T59" fmla="*/ 23 h 27"/>
                  <a:gd name="T60" fmla="*/ 92 w 100"/>
                  <a:gd name="T61" fmla="*/ 27 h 27"/>
                  <a:gd name="T62" fmla="*/ 92 w 100"/>
                  <a:gd name="T63" fmla="*/ 27 h 27"/>
                  <a:gd name="T64" fmla="*/ 94 w 100"/>
                  <a:gd name="T65" fmla="*/ 27 h 27"/>
                  <a:gd name="T66" fmla="*/ 97 w 100"/>
                  <a:gd name="T67" fmla="*/ 27 h 27"/>
                  <a:gd name="T68" fmla="*/ 99 w 100"/>
                  <a:gd name="T69" fmla="*/ 24 h 27"/>
                  <a:gd name="T70" fmla="*/ 100 w 100"/>
                  <a:gd name="T71" fmla="*/ 21 h 27"/>
                  <a:gd name="T72" fmla="*/ 100 w 100"/>
                  <a:gd name="T73" fmla="*/ 21 h 27"/>
                  <a:gd name="T74" fmla="*/ 100 w 100"/>
                  <a:gd name="T75" fmla="*/ 19 h 27"/>
                  <a:gd name="T76" fmla="*/ 100 w 100"/>
                  <a:gd name="T77" fmla="*/ 19 h 27"/>
                  <a:gd name="T78" fmla="*/ 99 w 100"/>
                  <a:gd name="T79" fmla="*/ 15 h 27"/>
                  <a:gd name="T80" fmla="*/ 96 w 100"/>
                  <a:gd name="T81" fmla="*/ 11 h 27"/>
                  <a:gd name="T82" fmla="*/ 96 w 100"/>
                  <a:gd name="T8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0" h="27">
                    <a:moveTo>
                      <a:pt x="96" y="11"/>
                    </a:moveTo>
                    <a:lnTo>
                      <a:pt x="96" y="11"/>
                    </a:lnTo>
                    <a:lnTo>
                      <a:pt x="85" y="6"/>
                    </a:lnTo>
                    <a:lnTo>
                      <a:pt x="73" y="2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6" y="2"/>
                    </a:lnTo>
                    <a:lnTo>
                      <a:pt x="15" y="6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3" y="27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18" y="23"/>
                    </a:lnTo>
                    <a:lnTo>
                      <a:pt x="29" y="19"/>
                    </a:lnTo>
                    <a:lnTo>
                      <a:pt x="38" y="17"/>
                    </a:lnTo>
                    <a:lnTo>
                      <a:pt x="49" y="16"/>
                    </a:lnTo>
                    <a:lnTo>
                      <a:pt x="49" y="16"/>
                    </a:lnTo>
                    <a:lnTo>
                      <a:pt x="60" y="17"/>
                    </a:lnTo>
                    <a:lnTo>
                      <a:pt x="71" y="19"/>
                    </a:lnTo>
                    <a:lnTo>
                      <a:pt x="82" y="23"/>
                    </a:lnTo>
                    <a:lnTo>
                      <a:pt x="92" y="27"/>
                    </a:lnTo>
                    <a:lnTo>
                      <a:pt x="92" y="27"/>
                    </a:lnTo>
                    <a:lnTo>
                      <a:pt x="94" y="27"/>
                    </a:lnTo>
                    <a:lnTo>
                      <a:pt x="97" y="27"/>
                    </a:lnTo>
                    <a:lnTo>
                      <a:pt x="99" y="24"/>
                    </a:lnTo>
                    <a:lnTo>
                      <a:pt x="100" y="21"/>
                    </a:lnTo>
                    <a:lnTo>
                      <a:pt x="100" y="21"/>
                    </a:lnTo>
                    <a:lnTo>
                      <a:pt x="100" y="19"/>
                    </a:lnTo>
                    <a:lnTo>
                      <a:pt x="100" y="19"/>
                    </a:lnTo>
                    <a:lnTo>
                      <a:pt x="99" y="15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0" name="Freeform 135"/>
              <p:cNvSpPr>
                <a:spLocks/>
              </p:cNvSpPr>
              <p:nvPr/>
            </p:nvSpPr>
            <p:spPr bwMode="auto">
              <a:xfrm>
                <a:off x="4902201" y="2030413"/>
                <a:ext cx="85725" cy="65088"/>
              </a:xfrm>
              <a:custGeom>
                <a:avLst/>
                <a:gdLst>
                  <a:gd name="T0" fmla="*/ 76 w 107"/>
                  <a:gd name="T1" fmla="*/ 57 h 83"/>
                  <a:gd name="T2" fmla="*/ 76 w 107"/>
                  <a:gd name="T3" fmla="*/ 57 h 83"/>
                  <a:gd name="T4" fmla="*/ 62 w 107"/>
                  <a:gd name="T5" fmla="*/ 0 h 83"/>
                  <a:gd name="T6" fmla="*/ 45 w 107"/>
                  <a:gd name="T7" fmla="*/ 0 h 83"/>
                  <a:gd name="T8" fmla="*/ 31 w 107"/>
                  <a:gd name="T9" fmla="*/ 56 h 83"/>
                  <a:gd name="T10" fmla="*/ 31 w 107"/>
                  <a:gd name="T11" fmla="*/ 56 h 83"/>
                  <a:gd name="T12" fmla="*/ 17 w 107"/>
                  <a:gd name="T13" fmla="*/ 0 h 83"/>
                  <a:gd name="T14" fmla="*/ 0 w 107"/>
                  <a:gd name="T15" fmla="*/ 0 h 83"/>
                  <a:gd name="T16" fmla="*/ 21 w 107"/>
                  <a:gd name="T17" fmla="*/ 83 h 83"/>
                  <a:gd name="T18" fmla="*/ 39 w 107"/>
                  <a:gd name="T19" fmla="*/ 83 h 83"/>
                  <a:gd name="T20" fmla="*/ 53 w 107"/>
                  <a:gd name="T21" fmla="*/ 27 h 83"/>
                  <a:gd name="T22" fmla="*/ 53 w 107"/>
                  <a:gd name="T23" fmla="*/ 27 h 83"/>
                  <a:gd name="T24" fmla="*/ 68 w 107"/>
                  <a:gd name="T25" fmla="*/ 83 h 83"/>
                  <a:gd name="T26" fmla="*/ 86 w 107"/>
                  <a:gd name="T27" fmla="*/ 83 h 83"/>
                  <a:gd name="T28" fmla="*/ 107 w 107"/>
                  <a:gd name="T29" fmla="*/ 0 h 83"/>
                  <a:gd name="T30" fmla="*/ 90 w 107"/>
                  <a:gd name="T31" fmla="*/ 0 h 83"/>
                  <a:gd name="T32" fmla="*/ 76 w 107"/>
                  <a:gd name="T33" fmla="*/ 5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83">
                    <a:moveTo>
                      <a:pt x="76" y="57"/>
                    </a:moveTo>
                    <a:lnTo>
                      <a:pt x="76" y="57"/>
                    </a:lnTo>
                    <a:lnTo>
                      <a:pt x="62" y="0"/>
                    </a:lnTo>
                    <a:lnTo>
                      <a:pt x="45" y="0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21" y="83"/>
                    </a:lnTo>
                    <a:lnTo>
                      <a:pt x="39" y="83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68" y="83"/>
                    </a:lnTo>
                    <a:lnTo>
                      <a:pt x="86" y="83"/>
                    </a:lnTo>
                    <a:lnTo>
                      <a:pt x="107" y="0"/>
                    </a:lnTo>
                    <a:lnTo>
                      <a:pt x="90" y="0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1" name="Rectangle 136"/>
              <p:cNvSpPr>
                <a:spLocks noChangeArrowheads="1"/>
              </p:cNvSpPr>
              <p:nvPr/>
            </p:nvSpPr>
            <p:spPr bwMode="auto">
              <a:xfrm>
                <a:off x="4992688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2" name="Rectangle 137"/>
              <p:cNvSpPr>
                <a:spLocks noChangeArrowheads="1"/>
              </p:cNvSpPr>
              <p:nvPr/>
            </p:nvSpPr>
            <p:spPr bwMode="auto">
              <a:xfrm>
                <a:off x="5014913" y="2063750"/>
                <a:ext cx="285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3" name="Freeform 138"/>
              <p:cNvSpPr>
                <a:spLocks/>
              </p:cNvSpPr>
              <p:nvPr/>
            </p:nvSpPr>
            <p:spPr bwMode="auto">
              <a:xfrm>
                <a:off x="5051426" y="2030413"/>
                <a:ext cx="46038" cy="65088"/>
              </a:xfrm>
              <a:custGeom>
                <a:avLst/>
                <a:gdLst>
                  <a:gd name="T0" fmla="*/ 0 w 57"/>
                  <a:gd name="T1" fmla="*/ 83 h 83"/>
                  <a:gd name="T2" fmla="*/ 18 w 57"/>
                  <a:gd name="T3" fmla="*/ 83 h 83"/>
                  <a:gd name="T4" fmla="*/ 18 w 57"/>
                  <a:gd name="T5" fmla="*/ 49 h 83"/>
                  <a:gd name="T6" fmla="*/ 52 w 57"/>
                  <a:gd name="T7" fmla="*/ 49 h 83"/>
                  <a:gd name="T8" fmla="*/ 52 w 57"/>
                  <a:gd name="T9" fmla="*/ 34 h 83"/>
                  <a:gd name="T10" fmla="*/ 18 w 57"/>
                  <a:gd name="T11" fmla="*/ 34 h 83"/>
                  <a:gd name="T12" fmla="*/ 18 w 57"/>
                  <a:gd name="T13" fmla="*/ 15 h 83"/>
                  <a:gd name="T14" fmla="*/ 57 w 57"/>
                  <a:gd name="T15" fmla="*/ 15 h 83"/>
                  <a:gd name="T16" fmla="*/ 57 w 57"/>
                  <a:gd name="T17" fmla="*/ 0 h 83"/>
                  <a:gd name="T18" fmla="*/ 0 w 57"/>
                  <a:gd name="T19" fmla="*/ 0 h 83"/>
                  <a:gd name="T20" fmla="*/ 0 w 57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83">
                    <a:moveTo>
                      <a:pt x="0" y="83"/>
                    </a:moveTo>
                    <a:lnTo>
                      <a:pt x="18" y="83"/>
                    </a:lnTo>
                    <a:lnTo>
                      <a:pt x="18" y="49"/>
                    </a:lnTo>
                    <a:lnTo>
                      <a:pt x="52" y="49"/>
                    </a:lnTo>
                    <a:lnTo>
                      <a:pt x="52" y="34"/>
                    </a:lnTo>
                    <a:lnTo>
                      <a:pt x="18" y="34"/>
                    </a:lnTo>
                    <a:lnTo>
                      <a:pt x="18" y="15"/>
                    </a:lnTo>
                    <a:lnTo>
                      <a:pt x="57" y="15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4" name="Rectangle 139"/>
              <p:cNvSpPr>
                <a:spLocks noChangeArrowheads="1"/>
              </p:cNvSpPr>
              <p:nvPr/>
            </p:nvSpPr>
            <p:spPr bwMode="auto">
              <a:xfrm>
                <a:off x="5103813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3887" y="1829702"/>
              <a:ext cx="362855" cy="349515"/>
              <a:chOff x="4903788" y="1471613"/>
              <a:chExt cx="215900" cy="207963"/>
            </a:xfrm>
            <a:solidFill>
              <a:srgbClr val="FFFFFF"/>
            </a:solidFill>
          </p:grpSpPr>
          <p:sp>
            <p:nvSpPr>
              <p:cNvPr id="15" name="Freeform 226"/>
              <p:cNvSpPr>
                <a:spLocks noEditPoints="1"/>
              </p:cNvSpPr>
              <p:nvPr/>
            </p:nvSpPr>
            <p:spPr bwMode="auto">
              <a:xfrm>
                <a:off x="4926013" y="1471613"/>
                <a:ext cx="171450" cy="146050"/>
              </a:xfrm>
              <a:custGeom>
                <a:avLst/>
                <a:gdLst>
                  <a:gd name="T0" fmla="*/ 15 w 215"/>
                  <a:gd name="T1" fmla="*/ 164 h 183"/>
                  <a:gd name="T2" fmla="*/ 83 w 215"/>
                  <a:gd name="T3" fmla="*/ 164 h 183"/>
                  <a:gd name="T4" fmla="*/ 80 w 215"/>
                  <a:gd name="T5" fmla="*/ 183 h 183"/>
                  <a:gd name="T6" fmla="*/ 135 w 215"/>
                  <a:gd name="T7" fmla="*/ 183 h 183"/>
                  <a:gd name="T8" fmla="*/ 132 w 215"/>
                  <a:gd name="T9" fmla="*/ 164 h 183"/>
                  <a:gd name="T10" fmla="*/ 200 w 215"/>
                  <a:gd name="T11" fmla="*/ 164 h 183"/>
                  <a:gd name="T12" fmla="*/ 200 w 215"/>
                  <a:gd name="T13" fmla="*/ 164 h 183"/>
                  <a:gd name="T14" fmla="*/ 206 w 215"/>
                  <a:gd name="T15" fmla="*/ 163 h 183"/>
                  <a:gd name="T16" fmla="*/ 211 w 215"/>
                  <a:gd name="T17" fmla="*/ 160 h 183"/>
                  <a:gd name="T18" fmla="*/ 214 w 215"/>
                  <a:gd name="T19" fmla="*/ 155 h 183"/>
                  <a:gd name="T20" fmla="*/ 215 w 215"/>
                  <a:gd name="T21" fmla="*/ 149 h 183"/>
                  <a:gd name="T22" fmla="*/ 215 w 215"/>
                  <a:gd name="T23" fmla="*/ 15 h 183"/>
                  <a:gd name="T24" fmla="*/ 215 w 215"/>
                  <a:gd name="T25" fmla="*/ 15 h 183"/>
                  <a:gd name="T26" fmla="*/ 214 w 215"/>
                  <a:gd name="T27" fmla="*/ 10 h 183"/>
                  <a:gd name="T28" fmla="*/ 211 w 215"/>
                  <a:gd name="T29" fmla="*/ 4 h 183"/>
                  <a:gd name="T30" fmla="*/ 206 w 215"/>
                  <a:gd name="T31" fmla="*/ 2 h 183"/>
                  <a:gd name="T32" fmla="*/ 200 w 215"/>
                  <a:gd name="T33" fmla="*/ 0 h 183"/>
                  <a:gd name="T34" fmla="*/ 15 w 215"/>
                  <a:gd name="T35" fmla="*/ 0 h 183"/>
                  <a:gd name="T36" fmla="*/ 15 w 215"/>
                  <a:gd name="T37" fmla="*/ 0 h 183"/>
                  <a:gd name="T38" fmla="*/ 9 w 215"/>
                  <a:gd name="T39" fmla="*/ 2 h 183"/>
                  <a:gd name="T40" fmla="*/ 4 w 215"/>
                  <a:gd name="T41" fmla="*/ 4 h 183"/>
                  <a:gd name="T42" fmla="*/ 1 w 215"/>
                  <a:gd name="T43" fmla="*/ 10 h 183"/>
                  <a:gd name="T44" fmla="*/ 0 w 215"/>
                  <a:gd name="T45" fmla="*/ 15 h 183"/>
                  <a:gd name="T46" fmla="*/ 0 w 215"/>
                  <a:gd name="T47" fmla="*/ 149 h 183"/>
                  <a:gd name="T48" fmla="*/ 0 w 215"/>
                  <a:gd name="T49" fmla="*/ 149 h 183"/>
                  <a:gd name="T50" fmla="*/ 1 w 215"/>
                  <a:gd name="T51" fmla="*/ 155 h 183"/>
                  <a:gd name="T52" fmla="*/ 4 w 215"/>
                  <a:gd name="T53" fmla="*/ 160 h 183"/>
                  <a:gd name="T54" fmla="*/ 9 w 215"/>
                  <a:gd name="T55" fmla="*/ 163 h 183"/>
                  <a:gd name="T56" fmla="*/ 15 w 215"/>
                  <a:gd name="T57" fmla="*/ 164 h 183"/>
                  <a:gd name="T58" fmla="*/ 15 w 215"/>
                  <a:gd name="T59" fmla="*/ 164 h 183"/>
                  <a:gd name="T60" fmla="*/ 11 w 215"/>
                  <a:gd name="T61" fmla="*/ 10 h 183"/>
                  <a:gd name="T62" fmla="*/ 203 w 215"/>
                  <a:gd name="T63" fmla="*/ 10 h 183"/>
                  <a:gd name="T64" fmla="*/ 203 w 215"/>
                  <a:gd name="T65" fmla="*/ 149 h 183"/>
                  <a:gd name="T66" fmla="*/ 11 w 215"/>
                  <a:gd name="T67" fmla="*/ 149 h 183"/>
                  <a:gd name="T68" fmla="*/ 11 w 215"/>
                  <a:gd name="T69" fmla="*/ 1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5" h="183">
                    <a:moveTo>
                      <a:pt x="15" y="164"/>
                    </a:moveTo>
                    <a:lnTo>
                      <a:pt x="83" y="164"/>
                    </a:lnTo>
                    <a:lnTo>
                      <a:pt x="80" y="183"/>
                    </a:lnTo>
                    <a:lnTo>
                      <a:pt x="135" y="183"/>
                    </a:lnTo>
                    <a:lnTo>
                      <a:pt x="132" y="164"/>
                    </a:lnTo>
                    <a:lnTo>
                      <a:pt x="200" y="164"/>
                    </a:lnTo>
                    <a:lnTo>
                      <a:pt x="200" y="164"/>
                    </a:lnTo>
                    <a:lnTo>
                      <a:pt x="206" y="163"/>
                    </a:lnTo>
                    <a:lnTo>
                      <a:pt x="211" y="160"/>
                    </a:lnTo>
                    <a:lnTo>
                      <a:pt x="214" y="155"/>
                    </a:lnTo>
                    <a:lnTo>
                      <a:pt x="215" y="149"/>
                    </a:lnTo>
                    <a:lnTo>
                      <a:pt x="215" y="15"/>
                    </a:lnTo>
                    <a:lnTo>
                      <a:pt x="215" y="15"/>
                    </a:lnTo>
                    <a:lnTo>
                      <a:pt x="214" y="10"/>
                    </a:lnTo>
                    <a:lnTo>
                      <a:pt x="211" y="4"/>
                    </a:lnTo>
                    <a:lnTo>
                      <a:pt x="206" y="2"/>
                    </a:lnTo>
                    <a:lnTo>
                      <a:pt x="200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155"/>
                    </a:lnTo>
                    <a:lnTo>
                      <a:pt x="4" y="160"/>
                    </a:lnTo>
                    <a:lnTo>
                      <a:pt x="9" y="163"/>
                    </a:lnTo>
                    <a:lnTo>
                      <a:pt x="15" y="164"/>
                    </a:lnTo>
                    <a:lnTo>
                      <a:pt x="15" y="164"/>
                    </a:lnTo>
                    <a:close/>
                    <a:moveTo>
                      <a:pt x="11" y="10"/>
                    </a:moveTo>
                    <a:lnTo>
                      <a:pt x="203" y="10"/>
                    </a:lnTo>
                    <a:lnTo>
                      <a:pt x="203" y="149"/>
                    </a:lnTo>
                    <a:lnTo>
                      <a:pt x="11" y="149"/>
                    </a:ln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6" name="Freeform 227"/>
              <p:cNvSpPr>
                <a:spLocks noEditPoints="1"/>
              </p:cNvSpPr>
              <p:nvPr/>
            </p:nvSpPr>
            <p:spPr bwMode="auto">
              <a:xfrm>
                <a:off x="4903788" y="1625601"/>
                <a:ext cx="215900" cy="53975"/>
              </a:xfrm>
              <a:custGeom>
                <a:avLst/>
                <a:gdLst>
                  <a:gd name="T0" fmla="*/ 272 w 273"/>
                  <a:gd name="T1" fmla="*/ 56 h 68"/>
                  <a:gd name="T2" fmla="*/ 272 w 273"/>
                  <a:gd name="T3" fmla="*/ 56 h 68"/>
                  <a:gd name="T4" fmla="*/ 270 w 273"/>
                  <a:gd name="T5" fmla="*/ 51 h 68"/>
                  <a:gd name="T6" fmla="*/ 266 w 273"/>
                  <a:gd name="T7" fmla="*/ 45 h 68"/>
                  <a:gd name="T8" fmla="*/ 255 w 273"/>
                  <a:gd name="T9" fmla="*/ 30 h 68"/>
                  <a:gd name="T10" fmla="*/ 233 w 273"/>
                  <a:gd name="T11" fmla="*/ 1 h 68"/>
                  <a:gd name="T12" fmla="*/ 233 w 273"/>
                  <a:gd name="T13" fmla="*/ 1 h 68"/>
                  <a:gd name="T14" fmla="*/ 232 w 273"/>
                  <a:gd name="T15" fmla="*/ 1 h 68"/>
                  <a:gd name="T16" fmla="*/ 229 w 273"/>
                  <a:gd name="T17" fmla="*/ 0 h 68"/>
                  <a:gd name="T18" fmla="*/ 44 w 273"/>
                  <a:gd name="T19" fmla="*/ 0 h 68"/>
                  <a:gd name="T20" fmla="*/ 44 w 273"/>
                  <a:gd name="T21" fmla="*/ 0 h 68"/>
                  <a:gd name="T22" fmla="*/ 41 w 273"/>
                  <a:gd name="T23" fmla="*/ 1 h 68"/>
                  <a:gd name="T24" fmla="*/ 40 w 273"/>
                  <a:gd name="T25" fmla="*/ 1 h 68"/>
                  <a:gd name="T26" fmla="*/ 40 w 273"/>
                  <a:gd name="T27" fmla="*/ 1 h 68"/>
                  <a:gd name="T28" fmla="*/ 30 w 273"/>
                  <a:gd name="T29" fmla="*/ 15 h 68"/>
                  <a:gd name="T30" fmla="*/ 18 w 273"/>
                  <a:gd name="T31" fmla="*/ 30 h 68"/>
                  <a:gd name="T32" fmla="*/ 7 w 273"/>
                  <a:gd name="T33" fmla="*/ 45 h 68"/>
                  <a:gd name="T34" fmla="*/ 3 w 273"/>
                  <a:gd name="T35" fmla="*/ 51 h 68"/>
                  <a:gd name="T36" fmla="*/ 1 w 273"/>
                  <a:gd name="T37" fmla="*/ 56 h 68"/>
                  <a:gd name="T38" fmla="*/ 1 w 273"/>
                  <a:gd name="T39" fmla="*/ 56 h 68"/>
                  <a:gd name="T40" fmla="*/ 0 w 273"/>
                  <a:gd name="T41" fmla="*/ 60 h 68"/>
                  <a:gd name="T42" fmla="*/ 1 w 273"/>
                  <a:gd name="T43" fmla="*/ 63 h 68"/>
                  <a:gd name="T44" fmla="*/ 1 w 273"/>
                  <a:gd name="T45" fmla="*/ 63 h 68"/>
                  <a:gd name="T46" fmla="*/ 4 w 273"/>
                  <a:gd name="T47" fmla="*/ 66 h 68"/>
                  <a:gd name="T48" fmla="*/ 8 w 273"/>
                  <a:gd name="T49" fmla="*/ 67 h 68"/>
                  <a:gd name="T50" fmla="*/ 19 w 273"/>
                  <a:gd name="T51" fmla="*/ 68 h 68"/>
                  <a:gd name="T52" fmla="*/ 255 w 273"/>
                  <a:gd name="T53" fmla="*/ 68 h 68"/>
                  <a:gd name="T54" fmla="*/ 255 w 273"/>
                  <a:gd name="T55" fmla="*/ 68 h 68"/>
                  <a:gd name="T56" fmla="*/ 265 w 273"/>
                  <a:gd name="T57" fmla="*/ 67 h 68"/>
                  <a:gd name="T58" fmla="*/ 269 w 273"/>
                  <a:gd name="T59" fmla="*/ 66 h 68"/>
                  <a:gd name="T60" fmla="*/ 272 w 273"/>
                  <a:gd name="T61" fmla="*/ 63 h 68"/>
                  <a:gd name="T62" fmla="*/ 272 w 273"/>
                  <a:gd name="T63" fmla="*/ 63 h 68"/>
                  <a:gd name="T64" fmla="*/ 273 w 273"/>
                  <a:gd name="T65" fmla="*/ 60 h 68"/>
                  <a:gd name="T66" fmla="*/ 272 w 273"/>
                  <a:gd name="T67" fmla="*/ 56 h 68"/>
                  <a:gd name="T68" fmla="*/ 272 w 273"/>
                  <a:gd name="T69" fmla="*/ 56 h 68"/>
                  <a:gd name="T70" fmla="*/ 265 w 273"/>
                  <a:gd name="T71" fmla="*/ 59 h 68"/>
                  <a:gd name="T72" fmla="*/ 265 w 273"/>
                  <a:gd name="T73" fmla="*/ 59 h 68"/>
                  <a:gd name="T74" fmla="*/ 263 w 273"/>
                  <a:gd name="T75" fmla="*/ 60 h 68"/>
                  <a:gd name="T76" fmla="*/ 255 w 273"/>
                  <a:gd name="T77" fmla="*/ 60 h 68"/>
                  <a:gd name="T78" fmla="*/ 19 w 273"/>
                  <a:gd name="T79" fmla="*/ 60 h 68"/>
                  <a:gd name="T80" fmla="*/ 19 w 273"/>
                  <a:gd name="T81" fmla="*/ 60 h 68"/>
                  <a:gd name="T82" fmla="*/ 11 w 273"/>
                  <a:gd name="T83" fmla="*/ 60 h 68"/>
                  <a:gd name="T84" fmla="*/ 8 w 273"/>
                  <a:gd name="T85" fmla="*/ 60 h 68"/>
                  <a:gd name="T86" fmla="*/ 8 w 273"/>
                  <a:gd name="T87" fmla="*/ 60 h 68"/>
                  <a:gd name="T88" fmla="*/ 8 w 273"/>
                  <a:gd name="T89" fmla="*/ 57 h 68"/>
                  <a:gd name="T90" fmla="*/ 8 w 273"/>
                  <a:gd name="T91" fmla="*/ 57 h 68"/>
                  <a:gd name="T92" fmla="*/ 8 w 273"/>
                  <a:gd name="T93" fmla="*/ 57 h 68"/>
                  <a:gd name="T94" fmla="*/ 8 w 273"/>
                  <a:gd name="T95" fmla="*/ 57 h 68"/>
                  <a:gd name="T96" fmla="*/ 12 w 273"/>
                  <a:gd name="T97" fmla="*/ 49 h 68"/>
                  <a:gd name="T98" fmla="*/ 22 w 273"/>
                  <a:gd name="T99" fmla="*/ 36 h 68"/>
                  <a:gd name="T100" fmla="*/ 251 w 273"/>
                  <a:gd name="T101" fmla="*/ 36 h 68"/>
                  <a:gd name="T102" fmla="*/ 251 w 273"/>
                  <a:gd name="T103" fmla="*/ 36 h 68"/>
                  <a:gd name="T104" fmla="*/ 261 w 273"/>
                  <a:gd name="T105" fmla="*/ 49 h 68"/>
                  <a:gd name="T106" fmla="*/ 265 w 273"/>
                  <a:gd name="T107" fmla="*/ 57 h 68"/>
                  <a:gd name="T108" fmla="*/ 265 w 273"/>
                  <a:gd name="T109" fmla="*/ 57 h 68"/>
                  <a:gd name="T110" fmla="*/ 265 w 273"/>
                  <a:gd name="T111" fmla="*/ 57 h 68"/>
                  <a:gd name="T112" fmla="*/ 265 w 273"/>
                  <a:gd name="T113" fmla="*/ 57 h 68"/>
                  <a:gd name="T114" fmla="*/ 265 w 273"/>
                  <a:gd name="T115" fmla="*/ 59 h 68"/>
                  <a:gd name="T116" fmla="*/ 265 w 273"/>
                  <a:gd name="T11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3" h="68">
                    <a:moveTo>
                      <a:pt x="272" y="56"/>
                    </a:moveTo>
                    <a:lnTo>
                      <a:pt x="272" y="56"/>
                    </a:lnTo>
                    <a:lnTo>
                      <a:pt x="270" y="51"/>
                    </a:lnTo>
                    <a:lnTo>
                      <a:pt x="266" y="45"/>
                    </a:lnTo>
                    <a:lnTo>
                      <a:pt x="255" y="30"/>
                    </a:lnTo>
                    <a:lnTo>
                      <a:pt x="233" y="1"/>
                    </a:lnTo>
                    <a:lnTo>
                      <a:pt x="233" y="1"/>
                    </a:lnTo>
                    <a:lnTo>
                      <a:pt x="232" y="1"/>
                    </a:lnTo>
                    <a:lnTo>
                      <a:pt x="229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0" y="15"/>
                    </a:lnTo>
                    <a:lnTo>
                      <a:pt x="18" y="30"/>
                    </a:lnTo>
                    <a:lnTo>
                      <a:pt x="7" y="45"/>
                    </a:lnTo>
                    <a:lnTo>
                      <a:pt x="3" y="51"/>
                    </a:lnTo>
                    <a:lnTo>
                      <a:pt x="1" y="56"/>
                    </a:lnTo>
                    <a:lnTo>
                      <a:pt x="1" y="56"/>
                    </a:lnTo>
                    <a:lnTo>
                      <a:pt x="0" y="60"/>
                    </a:lnTo>
                    <a:lnTo>
                      <a:pt x="1" y="63"/>
                    </a:lnTo>
                    <a:lnTo>
                      <a:pt x="1" y="63"/>
                    </a:lnTo>
                    <a:lnTo>
                      <a:pt x="4" y="66"/>
                    </a:lnTo>
                    <a:lnTo>
                      <a:pt x="8" y="67"/>
                    </a:lnTo>
                    <a:lnTo>
                      <a:pt x="19" y="68"/>
                    </a:lnTo>
                    <a:lnTo>
                      <a:pt x="255" y="68"/>
                    </a:lnTo>
                    <a:lnTo>
                      <a:pt x="255" y="68"/>
                    </a:lnTo>
                    <a:lnTo>
                      <a:pt x="265" y="67"/>
                    </a:lnTo>
                    <a:lnTo>
                      <a:pt x="269" y="66"/>
                    </a:lnTo>
                    <a:lnTo>
                      <a:pt x="272" y="63"/>
                    </a:lnTo>
                    <a:lnTo>
                      <a:pt x="272" y="63"/>
                    </a:lnTo>
                    <a:lnTo>
                      <a:pt x="273" y="60"/>
                    </a:lnTo>
                    <a:lnTo>
                      <a:pt x="272" y="56"/>
                    </a:lnTo>
                    <a:lnTo>
                      <a:pt x="272" y="56"/>
                    </a:lnTo>
                    <a:close/>
                    <a:moveTo>
                      <a:pt x="265" y="59"/>
                    </a:moveTo>
                    <a:lnTo>
                      <a:pt x="265" y="59"/>
                    </a:lnTo>
                    <a:lnTo>
                      <a:pt x="263" y="60"/>
                    </a:lnTo>
                    <a:lnTo>
                      <a:pt x="255" y="60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11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12" y="49"/>
                    </a:lnTo>
                    <a:lnTo>
                      <a:pt x="22" y="36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61" y="49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9"/>
                    </a:lnTo>
                    <a:lnTo>
                      <a:pt x="26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</p:grpSp>
      <p:sp>
        <p:nvSpPr>
          <p:cNvPr id="28" name="文本框 24"/>
          <p:cNvSpPr txBox="1"/>
          <p:nvPr/>
        </p:nvSpPr>
        <p:spPr>
          <a:xfrm>
            <a:off x="5927201" y="1650724"/>
            <a:ext cx="2515739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文件测试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掌握常见的文件测试符</a:t>
            </a:r>
          </a:p>
        </p:txBody>
      </p:sp>
      <p:sp>
        <p:nvSpPr>
          <p:cNvPr id="29" name="文本框 25"/>
          <p:cNvSpPr txBox="1"/>
          <p:nvPr/>
        </p:nvSpPr>
        <p:spPr>
          <a:xfrm>
            <a:off x="6011994" y="3386628"/>
            <a:ext cx="2515739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字符串测试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掌握常见的字符串测试方法</a:t>
            </a:r>
          </a:p>
        </p:txBody>
      </p:sp>
      <p:sp>
        <p:nvSpPr>
          <p:cNvPr id="30" name="文本框 26"/>
          <p:cNvSpPr txBox="1"/>
          <p:nvPr/>
        </p:nvSpPr>
        <p:spPr>
          <a:xfrm>
            <a:off x="823881" y="1650724"/>
            <a:ext cx="2517963" cy="751480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测试方式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两种测试方式：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Hans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 …  ]</a:t>
            </a:r>
            <a:endParaRPr lang="zh-CN" altLang="en-US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27"/>
          <p:cNvSpPr txBox="1"/>
          <p:nvPr/>
        </p:nvSpPr>
        <p:spPr>
          <a:xfrm>
            <a:off x="811472" y="3458626"/>
            <a:ext cx="2517963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整数比较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掌握整数比较测试符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A3D86FC-C8A7-464A-950E-0FF9042094EB}"/>
              </a:ext>
            </a:extLst>
          </p:cNvPr>
          <p:cNvSpPr/>
          <p:nvPr/>
        </p:nvSpPr>
        <p:spPr>
          <a:xfrm>
            <a:off x="1086552" y="305594"/>
            <a:ext cx="2255291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测试总结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2F2E5AEA-A6EA-4234-A913-466A75441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32F535D8-C02D-427D-81D2-7E64A76C4E14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7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判断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6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6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刚才学习了测试，那么怎么把测试应用起来呢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9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005889" y="1660067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语法规则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3005887" y="2023439"/>
            <a:ext cx="2927773" cy="228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rgbClr val="00B050"/>
                </a:solidFill>
                <a:sym typeface="微软雅黑" pitchFamily="34" charset="-122"/>
              </a:rPr>
              <a:t>if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 expression1</a:t>
            </a:r>
            <a:r>
              <a:rPr lang="en-US" altLang="zh-CN" sz="1400" b="1" dirty="0">
                <a:solidFill>
                  <a:srgbClr val="00B050"/>
                </a:solidFill>
                <a:sym typeface="微软雅黑" pitchFamily="34" charset="-122"/>
              </a:rPr>
              <a:t>;  then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command1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rgbClr val="00B050"/>
                </a:solidFill>
                <a:sym typeface="微软雅黑" pitchFamily="34" charset="-122"/>
              </a:rPr>
              <a:t>elif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expression2</a:t>
            </a:r>
            <a:r>
              <a:rPr lang="en-US" altLang="zh-CN" sz="1400" b="1" dirty="0">
                <a:solidFill>
                  <a:srgbClr val="00B050"/>
                </a:solidFill>
                <a:sym typeface="微软雅黑" pitchFamily="34" charset="-122"/>
              </a:rPr>
              <a:t>; then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command2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…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rgbClr val="00B050"/>
                </a:solidFill>
                <a:sym typeface="微软雅黑" pitchFamily="34" charset="-122"/>
              </a:rPr>
              <a:t>else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command3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rgbClr val="00B050"/>
                </a:solidFill>
                <a:sym typeface="微软雅黑" pitchFamily="34" charset="-122"/>
              </a:rPr>
              <a:t>fi</a:t>
            </a: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3005887" y="4390863"/>
            <a:ext cx="3852113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rgbClr val="FF0000"/>
                </a:solidFill>
                <a:sym typeface="微软雅黑" pitchFamily="34" charset="-122"/>
              </a:rPr>
              <a:t>需要注意：</a:t>
            </a:r>
            <a:endParaRPr lang="en-US" altLang="zh-CN" sz="1050" dirty="0">
              <a:solidFill>
                <a:srgbClr val="FF0000"/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rgbClr val="FF0000"/>
                </a:solidFill>
                <a:sym typeface="微软雅黑" pitchFamily="34" charset="-122"/>
              </a:rPr>
              <a:t>1.</a:t>
            </a:r>
            <a:r>
              <a:rPr lang="zh-CN" altLang="en-US" sz="1050" dirty="0">
                <a:solidFill>
                  <a:srgbClr val="FF0000"/>
                </a:solidFill>
                <a:sym typeface="微软雅黑" pitchFamily="34" charset="-122"/>
              </a:rPr>
              <a:t> 判断式后面有分号</a:t>
            </a:r>
            <a:r>
              <a:rPr lang="en-US" altLang="zh-CN" sz="1050" dirty="0">
                <a:solidFill>
                  <a:srgbClr val="FF0000"/>
                </a:solidFill>
                <a:sym typeface="微软雅黑" pitchFamily="34" charset="-122"/>
              </a:rPr>
              <a:t>(;)</a:t>
            </a:r>
            <a:r>
              <a:rPr lang="zh-Hans" altLang="en-US" sz="1050" dirty="0">
                <a:solidFill>
                  <a:srgbClr val="FF0000"/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rgbClr val="FF0000"/>
                </a:solidFill>
                <a:sym typeface="微软雅黑" pitchFamily="34" charset="-122"/>
              </a:rPr>
              <a:t>和</a:t>
            </a:r>
            <a:r>
              <a:rPr lang="zh-Hans" altLang="en-US" sz="1050" dirty="0">
                <a:solidFill>
                  <a:srgbClr val="FF0000"/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rgbClr val="FF0000"/>
                </a:solidFill>
                <a:sym typeface="微软雅黑" pitchFamily="34" charset="-122"/>
              </a:rPr>
              <a:t>then</a:t>
            </a:r>
            <a:r>
              <a:rPr lang="zh-Hans" altLang="en-US" sz="1050" dirty="0">
                <a:solidFill>
                  <a:srgbClr val="FF0000"/>
                </a:solidFill>
                <a:sym typeface="微软雅黑" pitchFamily="34" charset="-122"/>
              </a:rPr>
              <a:t> ，</a:t>
            </a:r>
            <a:r>
              <a:rPr lang="zh-CN" altLang="en-US" sz="1050" dirty="0">
                <a:solidFill>
                  <a:srgbClr val="FF0000"/>
                </a:solidFill>
                <a:sym typeface="微软雅黑" pitchFamily="34" charset="-122"/>
              </a:rPr>
              <a:t>并且之间有空格</a:t>
            </a:r>
            <a:endParaRPr lang="en-US" altLang="zh-CN" sz="1050" dirty="0">
              <a:solidFill>
                <a:srgbClr val="FF0000"/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rgbClr val="FF0000"/>
                </a:solidFill>
                <a:sym typeface="微软雅黑" pitchFamily="34" charset="-122"/>
              </a:rPr>
              <a:t>2.</a:t>
            </a:r>
            <a:r>
              <a:rPr lang="zh-CN" altLang="en-US" sz="1050" dirty="0">
                <a:solidFill>
                  <a:srgbClr val="FF0000"/>
                </a:solidFill>
                <a:sym typeface="微软雅黑" pitchFamily="34" charset="-122"/>
              </a:rPr>
              <a:t> 一个</a:t>
            </a:r>
            <a:r>
              <a:rPr lang="zh-Hans" altLang="en-US" sz="1050" dirty="0">
                <a:solidFill>
                  <a:srgbClr val="FF0000"/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rgbClr val="FF0000"/>
                </a:solidFill>
                <a:sym typeface="微软雅黑" pitchFamily="34" charset="-122"/>
              </a:rPr>
              <a:t>if</a:t>
            </a:r>
            <a:r>
              <a:rPr lang="zh-Hans" altLang="en-US" sz="1050" dirty="0">
                <a:solidFill>
                  <a:srgbClr val="FF0000"/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rgbClr val="FF0000"/>
                </a:solidFill>
                <a:sym typeface="微软雅黑" pitchFamily="34" charset="-122"/>
              </a:rPr>
              <a:t>判断最后一定要以</a:t>
            </a:r>
            <a:r>
              <a:rPr lang="zh-Hans" altLang="en-US" sz="1050" dirty="0">
                <a:solidFill>
                  <a:srgbClr val="FF0000"/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rgbClr val="FF0000"/>
                </a:solidFill>
                <a:sym typeface="微软雅黑" pitchFamily="34" charset="-122"/>
              </a:rPr>
              <a:t>fi</a:t>
            </a:r>
            <a:r>
              <a:rPr lang="zh-Hans" altLang="en-US" sz="1050" dirty="0">
                <a:solidFill>
                  <a:srgbClr val="FF0000"/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rgbClr val="FF0000"/>
                </a:solidFill>
                <a:sym typeface="微软雅黑" pitchFamily="34" charset="-122"/>
              </a:rPr>
              <a:t>结尾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判断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7B63C5CD-1B47-8B4E-A53B-BD4703C57C73}"/>
              </a:ext>
            </a:extLst>
          </p:cNvPr>
          <p:cNvSpPr/>
          <p:nvPr/>
        </p:nvSpPr>
        <p:spPr>
          <a:xfrm>
            <a:off x="614947" y="845739"/>
            <a:ext cx="813367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判断是常用的判断语句，有多种形式，可以根据不同的需求来选择形式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D0C1710-A39E-124B-8AF9-4D1EAD919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68" y="0"/>
            <a:ext cx="7350126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6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/>
      <p:bldP spid="41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9381" y="1921102"/>
            <a:ext cx="2281543" cy="2281546"/>
            <a:chOff x="3243850" y="1410513"/>
            <a:chExt cx="2553424" cy="2553427"/>
          </a:xfrm>
        </p:grpSpPr>
        <p:sp>
          <p:nvSpPr>
            <p:cNvPr id="6" name="箭头1"/>
            <p:cNvSpPr>
              <a:spLocks noChangeAspect="1"/>
            </p:cNvSpPr>
            <p:nvPr/>
          </p:nvSpPr>
          <p:spPr bwMode="auto">
            <a:xfrm>
              <a:off x="4541393" y="1410513"/>
              <a:ext cx="1255881" cy="144634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tIns="34286" rIns="0" bIns="34286" anchor="ctr"/>
            <a:lstStyle/>
            <a:p>
              <a:pPr algn="ctr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defRPr/>
              </a:pPr>
              <a:endParaRPr lang="en-US" sz="1600" kern="0">
                <a:solidFill>
                  <a:srgbClr val="080808"/>
                </a:solidFill>
                <a:latin typeface="Impact" pitchFamily="34" charset="0"/>
              </a:endParaRPr>
            </a:p>
          </p:txBody>
        </p:sp>
        <p:sp>
          <p:nvSpPr>
            <p:cNvPr id="7" name="箭头4"/>
            <p:cNvSpPr>
              <a:spLocks noChangeAspect="1"/>
            </p:cNvSpPr>
            <p:nvPr/>
          </p:nvSpPr>
          <p:spPr bwMode="auto">
            <a:xfrm>
              <a:off x="3243850" y="1412001"/>
              <a:ext cx="1425514" cy="131986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rgbClr val="8BBDE2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8" name="箭头3"/>
            <p:cNvSpPr>
              <a:spLocks noChangeAspect="1"/>
            </p:cNvSpPr>
            <p:nvPr/>
          </p:nvSpPr>
          <p:spPr bwMode="auto">
            <a:xfrm>
              <a:off x="3248314" y="2603898"/>
              <a:ext cx="1291593" cy="1360042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9" name="箭头2"/>
            <p:cNvSpPr>
              <a:spLocks noChangeAspect="1"/>
            </p:cNvSpPr>
            <p:nvPr/>
          </p:nvSpPr>
          <p:spPr bwMode="auto">
            <a:xfrm>
              <a:off x="4414914" y="2731867"/>
              <a:ext cx="1380874" cy="1229097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rgbClr val="8BBDE2"/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lIns="0" tIns="25200" rIns="0" bIns="25200" anchor="ctr"/>
            <a:lstStyle/>
            <a:p>
              <a:pPr marL="102665" indent="-102665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buFont typeface="Arial" pitchFamily="34" charset="0"/>
                <a:buChar char="•"/>
                <a:defRPr/>
              </a:pPr>
              <a:endParaRPr lang="en-US" sz="8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10" name="中心文本"/>
            <p:cNvSpPr txBox="1">
              <a:spLocks noChangeArrowheads="1"/>
            </p:cNvSpPr>
            <p:nvPr/>
          </p:nvSpPr>
          <p:spPr bwMode="auto">
            <a:xfrm>
              <a:off x="3913457" y="2414156"/>
              <a:ext cx="1214216" cy="47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28" tIns="25715" rIns="51428" bIns="25715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914324">
                <a:spcBef>
                  <a:spcPct val="0"/>
                </a:spcBef>
                <a:buNone/>
                <a:defRPr/>
              </a:pPr>
              <a:r>
                <a:rPr lang="zh-Hans" altLang="en-US" sz="2400" kern="0" dirty="0">
                  <a:solidFill>
                    <a:srgbClr val="076655"/>
                  </a:solidFill>
                  <a:latin typeface="微软雅黑" panose="020B0503020204020204" pitchFamily="34" charset="-122"/>
                </a:rPr>
                <a:t>总结</a:t>
              </a:r>
              <a:endParaRPr lang="en-US" altLang="zh-CN" sz="2400" kern="0" dirty="0">
                <a:solidFill>
                  <a:srgbClr val="076655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54"/>
            <p:cNvSpPr>
              <a:spLocks noEditPoints="1"/>
            </p:cNvSpPr>
            <p:nvPr/>
          </p:nvSpPr>
          <p:spPr bwMode="auto">
            <a:xfrm>
              <a:off x="5007967" y="3245835"/>
              <a:ext cx="194768" cy="360184"/>
            </a:xfrm>
            <a:custGeom>
              <a:avLst/>
              <a:gdLst>
                <a:gd name="T0" fmla="*/ 23 w 144"/>
                <a:gd name="T1" fmla="*/ 0 h 270"/>
                <a:gd name="T2" fmla="*/ 19 w 144"/>
                <a:gd name="T3" fmla="*/ 0 h 270"/>
                <a:gd name="T4" fmla="*/ 11 w 144"/>
                <a:gd name="T5" fmla="*/ 3 h 270"/>
                <a:gd name="T6" fmla="*/ 4 w 144"/>
                <a:gd name="T7" fmla="*/ 9 h 270"/>
                <a:gd name="T8" fmla="*/ 1 w 144"/>
                <a:gd name="T9" fmla="*/ 18 h 270"/>
                <a:gd name="T10" fmla="*/ 0 w 144"/>
                <a:gd name="T11" fmla="*/ 248 h 270"/>
                <a:gd name="T12" fmla="*/ 1 w 144"/>
                <a:gd name="T13" fmla="*/ 252 h 270"/>
                <a:gd name="T14" fmla="*/ 4 w 144"/>
                <a:gd name="T15" fmla="*/ 260 h 270"/>
                <a:gd name="T16" fmla="*/ 11 w 144"/>
                <a:gd name="T17" fmla="*/ 266 h 270"/>
                <a:gd name="T18" fmla="*/ 19 w 144"/>
                <a:gd name="T19" fmla="*/ 270 h 270"/>
                <a:gd name="T20" fmla="*/ 122 w 144"/>
                <a:gd name="T21" fmla="*/ 270 h 270"/>
                <a:gd name="T22" fmla="*/ 127 w 144"/>
                <a:gd name="T23" fmla="*/ 270 h 270"/>
                <a:gd name="T24" fmla="*/ 135 w 144"/>
                <a:gd name="T25" fmla="*/ 266 h 270"/>
                <a:gd name="T26" fmla="*/ 140 w 144"/>
                <a:gd name="T27" fmla="*/ 260 h 270"/>
                <a:gd name="T28" fmla="*/ 144 w 144"/>
                <a:gd name="T29" fmla="*/ 252 h 270"/>
                <a:gd name="T30" fmla="*/ 144 w 144"/>
                <a:gd name="T31" fmla="*/ 22 h 270"/>
                <a:gd name="T32" fmla="*/ 144 w 144"/>
                <a:gd name="T33" fmla="*/ 18 h 270"/>
                <a:gd name="T34" fmla="*/ 140 w 144"/>
                <a:gd name="T35" fmla="*/ 9 h 270"/>
                <a:gd name="T36" fmla="*/ 135 w 144"/>
                <a:gd name="T37" fmla="*/ 3 h 270"/>
                <a:gd name="T38" fmla="*/ 127 w 144"/>
                <a:gd name="T39" fmla="*/ 0 h 270"/>
                <a:gd name="T40" fmla="*/ 122 w 144"/>
                <a:gd name="T41" fmla="*/ 0 h 270"/>
                <a:gd name="T42" fmla="*/ 86 w 144"/>
                <a:gd name="T43" fmla="*/ 18 h 270"/>
                <a:gd name="T44" fmla="*/ 90 w 144"/>
                <a:gd name="T45" fmla="*/ 19 h 270"/>
                <a:gd name="T46" fmla="*/ 90 w 144"/>
                <a:gd name="T47" fmla="*/ 22 h 270"/>
                <a:gd name="T48" fmla="*/ 86 w 144"/>
                <a:gd name="T49" fmla="*/ 26 h 270"/>
                <a:gd name="T50" fmla="*/ 58 w 144"/>
                <a:gd name="T51" fmla="*/ 26 h 270"/>
                <a:gd name="T52" fmla="*/ 54 w 144"/>
                <a:gd name="T53" fmla="*/ 22 h 270"/>
                <a:gd name="T54" fmla="*/ 56 w 144"/>
                <a:gd name="T55" fmla="*/ 19 h 270"/>
                <a:gd name="T56" fmla="*/ 58 w 144"/>
                <a:gd name="T57" fmla="*/ 18 h 270"/>
                <a:gd name="T58" fmla="*/ 72 w 144"/>
                <a:gd name="T59" fmla="*/ 262 h 270"/>
                <a:gd name="T60" fmla="*/ 62 w 144"/>
                <a:gd name="T61" fmla="*/ 258 h 270"/>
                <a:gd name="T62" fmla="*/ 58 w 144"/>
                <a:gd name="T63" fmla="*/ 248 h 270"/>
                <a:gd name="T64" fmla="*/ 60 w 144"/>
                <a:gd name="T65" fmla="*/ 243 h 270"/>
                <a:gd name="T66" fmla="*/ 66 w 144"/>
                <a:gd name="T67" fmla="*/ 234 h 270"/>
                <a:gd name="T68" fmla="*/ 72 w 144"/>
                <a:gd name="T69" fmla="*/ 234 h 270"/>
                <a:gd name="T70" fmla="*/ 81 w 144"/>
                <a:gd name="T71" fmla="*/ 239 h 270"/>
                <a:gd name="T72" fmla="*/ 86 w 144"/>
                <a:gd name="T73" fmla="*/ 248 h 270"/>
                <a:gd name="T74" fmla="*/ 84 w 144"/>
                <a:gd name="T75" fmla="*/ 252 h 270"/>
                <a:gd name="T76" fmla="*/ 77 w 144"/>
                <a:gd name="T77" fmla="*/ 260 h 270"/>
                <a:gd name="T78" fmla="*/ 72 w 144"/>
                <a:gd name="T79" fmla="*/ 262 h 270"/>
                <a:gd name="T80" fmla="*/ 9 w 144"/>
                <a:gd name="T81" fmla="*/ 225 h 270"/>
                <a:gd name="T82" fmla="*/ 136 w 144"/>
                <a:gd name="T83" fmla="*/ 4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270">
                  <a:moveTo>
                    <a:pt x="122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6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1" y="18"/>
                  </a:lnTo>
                  <a:lnTo>
                    <a:pt x="0" y="22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52"/>
                  </a:lnTo>
                  <a:lnTo>
                    <a:pt x="2" y="256"/>
                  </a:lnTo>
                  <a:lnTo>
                    <a:pt x="4" y="260"/>
                  </a:lnTo>
                  <a:lnTo>
                    <a:pt x="6" y="263"/>
                  </a:lnTo>
                  <a:lnTo>
                    <a:pt x="11" y="266"/>
                  </a:lnTo>
                  <a:lnTo>
                    <a:pt x="13" y="269"/>
                  </a:lnTo>
                  <a:lnTo>
                    <a:pt x="19" y="270"/>
                  </a:lnTo>
                  <a:lnTo>
                    <a:pt x="23" y="270"/>
                  </a:lnTo>
                  <a:lnTo>
                    <a:pt x="122" y="270"/>
                  </a:lnTo>
                  <a:lnTo>
                    <a:pt x="122" y="270"/>
                  </a:lnTo>
                  <a:lnTo>
                    <a:pt x="127" y="270"/>
                  </a:lnTo>
                  <a:lnTo>
                    <a:pt x="131" y="269"/>
                  </a:lnTo>
                  <a:lnTo>
                    <a:pt x="135" y="266"/>
                  </a:lnTo>
                  <a:lnTo>
                    <a:pt x="137" y="263"/>
                  </a:lnTo>
                  <a:lnTo>
                    <a:pt x="140" y="260"/>
                  </a:lnTo>
                  <a:lnTo>
                    <a:pt x="143" y="256"/>
                  </a:lnTo>
                  <a:lnTo>
                    <a:pt x="144" y="252"/>
                  </a:lnTo>
                  <a:lnTo>
                    <a:pt x="144" y="248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4" y="18"/>
                  </a:lnTo>
                  <a:lnTo>
                    <a:pt x="143" y="13"/>
                  </a:lnTo>
                  <a:lnTo>
                    <a:pt x="140" y="9"/>
                  </a:lnTo>
                  <a:lnTo>
                    <a:pt x="137" y="5"/>
                  </a:lnTo>
                  <a:lnTo>
                    <a:pt x="135" y="3"/>
                  </a:lnTo>
                  <a:lnTo>
                    <a:pt x="131" y="1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58" y="18"/>
                  </a:moveTo>
                  <a:lnTo>
                    <a:pt x="86" y="18"/>
                  </a:lnTo>
                  <a:lnTo>
                    <a:pt x="86" y="18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6" y="19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72" y="262"/>
                  </a:moveTo>
                  <a:lnTo>
                    <a:pt x="72" y="262"/>
                  </a:lnTo>
                  <a:lnTo>
                    <a:pt x="66" y="260"/>
                  </a:lnTo>
                  <a:lnTo>
                    <a:pt x="62" y="258"/>
                  </a:lnTo>
                  <a:lnTo>
                    <a:pt x="60" y="252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60" y="243"/>
                  </a:lnTo>
                  <a:lnTo>
                    <a:pt x="62" y="239"/>
                  </a:lnTo>
                  <a:lnTo>
                    <a:pt x="66" y="234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77" y="234"/>
                  </a:lnTo>
                  <a:lnTo>
                    <a:pt x="81" y="239"/>
                  </a:lnTo>
                  <a:lnTo>
                    <a:pt x="84" y="243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84" y="252"/>
                  </a:lnTo>
                  <a:lnTo>
                    <a:pt x="81" y="258"/>
                  </a:lnTo>
                  <a:lnTo>
                    <a:pt x="77" y="260"/>
                  </a:lnTo>
                  <a:lnTo>
                    <a:pt x="72" y="262"/>
                  </a:lnTo>
                  <a:lnTo>
                    <a:pt x="72" y="262"/>
                  </a:lnTo>
                  <a:close/>
                  <a:moveTo>
                    <a:pt x="136" y="225"/>
                  </a:moveTo>
                  <a:lnTo>
                    <a:pt x="9" y="225"/>
                  </a:lnTo>
                  <a:lnTo>
                    <a:pt x="9" y="45"/>
                  </a:lnTo>
                  <a:lnTo>
                    <a:pt x="136" y="45"/>
                  </a:lnTo>
                  <a:lnTo>
                    <a:pt x="136" y="2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914324">
                <a:defRPr/>
              </a:pPr>
              <a:endParaRPr lang="zh-CN" altLang="en-US" sz="2400" kern="0">
                <a:solidFill>
                  <a:srgbClr val="080808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105351" y="1925813"/>
              <a:ext cx="362855" cy="293487"/>
              <a:chOff x="5337176" y="1504950"/>
              <a:chExt cx="215900" cy="174626"/>
            </a:xfrm>
            <a:solidFill>
              <a:srgbClr val="FFFFFF"/>
            </a:solidFill>
          </p:grpSpPr>
          <p:sp>
            <p:nvSpPr>
              <p:cNvPr id="25" name="Freeform 90"/>
              <p:cNvSpPr>
                <a:spLocks noEditPoints="1"/>
              </p:cNvSpPr>
              <p:nvPr/>
            </p:nvSpPr>
            <p:spPr bwMode="auto">
              <a:xfrm>
                <a:off x="5337176" y="1617663"/>
                <a:ext cx="215900" cy="61913"/>
              </a:xfrm>
              <a:custGeom>
                <a:avLst/>
                <a:gdLst>
                  <a:gd name="T0" fmla="*/ 272 w 273"/>
                  <a:gd name="T1" fmla="*/ 66 h 79"/>
                  <a:gd name="T2" fmla="*/ 272 w 273"/>
                  <a:gd name="T3" fmla="*/ 66 h 79"/>
                  <a:gd name="T4" fmla="*/ 266 w 273"/>
                  <a:gd name="T5" fmla="*/ 55 h 79"/>
                  <a:gd name="T6" fmla="*/ 255 w 273"/>
                  <a:gd name="T7" fmla="*/ 36 h 79"/>
                  <a:gd name="T8" fmla="*/ 233 w 273"/>
                  <a:gd name="T9" fmla="*/ 2 h 79"/>
                  <a:gd name="T10" fmla="*/ 233 w 273"/>
                  <a:gd name="T11" fmla="*/ 2 h 79"/>
                  <a:gd name="T12" fmla="*/ 232 w 273"/>
                  <a:gd name="T13" fmla="*/ 0 h 79"/>
                  <a:gd name="T14" fmla="*/ 231 w 273"/>
                  <a:gd name="T15" fmla="*/ 0 h 79"/>
                  <a:gd name="T16" fmla="*/ 44 w 273"/>
                  <a:gd name="T17" fmla="*/ 0 h 79"/>
                  <a:gd name="T18" fmla="*/ 44 w 273"/>
                  <a:gd name="T19" fmla="*/ 0 h 79"/>
                  <a:gd name="T20" fmla="*/ 41 w 273"/>
                  <a:gd name="T21" fmla="*/ 0 h 79"/>
                  <a:gd name="T22" fmla="*/ 39 w 273"/>
                  <a:gd name="T23" fmla="*/ 2 h 79"/>
                  <a:gd name="T24" fmla="*/ 39 w 273"/>
                  <a:gd name="T25" fmla="*/ 2 h 79"/>
                  <a:gd name="T26" fmla="*/ 18 w 273"/>
                  <a:gd name="T27" fmla="*/ 36 h 79"/>
                  <a:gd name="T28" fmla="*/ 7 w 273"/>
                  <a:gd name="T29" fmla="*/ 55 h 79"/>
                  <a:gd name="T30" fmla="*/ 1 w 273"/>
                  <a:gd name="T31" fmla="*/ 66 h 79"/>
                  <a:gd name="T32" fmla="*/ 1 w 273"/>
                  <a:gd name="T33" fmla="*/ 66 h 79"/>
                  <a:gd name="T34" fmla="*/ 0 w 273"/>
                  <a:gd name="T35" fmla="*/ 71 h 79"/>
                  <a:gd name="T36" fmla="*/ 1 w 273"/>
                  <a:gd name="T37" fmla="*/ 74 h 79"/>
                  <a:gd name="T38" fmla="*/ 1 w 273"/>
                  <a:gd name="T39" fmla="*/ 74 h 79"/>
                  <a:gd name="T40" fmla="*/ 4 w 273"/>
                  <a:gd name="T41" fmla="*/ 77 h 79"/>
                  <a:gd name="T42" fmla="*/ 8 w 273"/>
                  <a:gd name="T43" fmla="*/ 78 h 79"/>
                  <a:gd name="T44" fmla="*/ 19 w 273"/>
                  <a:gd name="T45" fmla="*/ 79 h 79"/>
                  <a:gd name="T46" fmla="*/ 255 w 273"/>
                  <a:gd name="T47" fmla="*/ 79 h 79"/>
                  <a:gd name="T48" fmla="*/ 255 w 273"/>
                  <a:gd name="T49" fmla="*/ 79 h 79"/>
                  <a:gd name="T50" fmla="*/ 266 w 273"/>
                  <a:gd name="T51" fmla="*/ 78 h 79"/>
                  <a:gd name="T52" fmla="*/ 269 w 273"/>
                  <a:gd name="T53" fmla="*/ 77 h 79"/>
                  <a:gd name="T54" fmla="*/ 272 w 273"/>
                  <a:gd name="T55" fmla="*/ 74 h 79"/>
                  <a:gd name="T56" fmla="*/ 272 w 273"/>
                  <a:gd name="T57" fmla="*/ 74 h 79"/>
                  <a:gd name="T58" fmla="*/ 273 w 273"/>
                  <a:gd name="T59" fmla="*/ 71 h 79"/>
                  <a:gd name="T60" fmla="*/ 272 w 273"/>
                  <a:gd name="T61" fmla="*/ 66 h 79"/>
                  <a:gd name="T62" fmla="*/ 272 w 273"/>
                  <a:gd name="T63" fmla="*/ 66 h 79"/>
                  <a:gd name="T64" fmla="*/ 266 w 273"/>
                  <a:gd name="T65" fmla="*/ 70 h 79"/>
                  <a:gd name="T66" fmla="*/ 266 w 273"/>
                  <a:gd name="T67" fmla="*/ 70 h 79"/>
                  <a:gd name="T68" fmla="*/ 263 w 273"/>
                  <a:gd name="T69" fmla="*/ 71 h 79"/>
                  <a:gd name="T70" fmla="*/ 255 w 273"/>
                  <a:gd name="T71" fmla="*/ 71 h 79"/>
                  <a:gd name="T72" fmla="*/ 19 w 273"/>
                  <a:gd name="T73" fmla="*/ 71 h 79"/>
                  <a:gd name="T74" fmla="*/ 19 w 273"/>
                  <a:gd name="T75" fmla="*/ 71 h 79"/>
                  <a:gd name="T76" fmla="*/ 9 w 273"/>
                  <a:gd name="T77" fmla="*/ 71 h 79"/>
                  <a:gd name="T78" fmla="*/ 8 w 273"/>
                  <a:gd name="T79" fmla="*/ 70 h 79"/>
                  <a:gd name="T80" fmla="*/ 8 w 273"/>
                  <a:gd name="T81" fmla="*/ 70 h 79"/>
                  <a:gd name="T82" fmla="*/ 8 w 273"/>
                  <a:gd name="T83" fmla="*/ 68 h 79"/>
                  <a:gd name="T84" fmla="*/ 8 w 273"/>
                  <a:gd name="T85" fmla="*/ 68 h 79"/>
                  <a:gd name="T86" fmla="*/ 8 w 273"/>
                  <a:gd name="T87" fmla="*/ 68 h 79"/>
                  <a:gd name="T88" fmla="*/ 8 w 273"/>
                  <a:gd name="T89" fmla="*/ 68 h 79"/>
                  <a:gd name="T90" fmla="*/ 15 w 273"/>
                  <a:gd name="T91" fmla="*/ 53 h 79"/>
                  <a:gd name="T92" fmla="*/ 31 w 273"/>
                  <a:gd name="T93" fmla="*/ 29 h 79"/>
                  <a:gd name="T94" fmla="*/ 241 w 273"/>
                  <a:gd name="T95" fmla="*/ 29 h 79"/>
                  <a:gd name="T96" fmla="*/ 241 w 273"/>
                  <a:gd name="T97" fmla="*/ 29 h 79"/>
                  <a:gd name="T98" fmla="*/ 258 w 273"/>
                  <a:gd name="T99" fmla="*/ 53 h 79"/>
                  <a:gd name="T100" fmla="*/ 265 w 273"/>
                  <a:gd name="T101" fmla="*/ 68 h 79"/>
                  <a:gd name="T102" fmla="*/ 265 w 273"/>
                  <a:gd name="T103" fmla="*/ 68 h 79"/>
                  <a:gd name="T104" fmla="*/ 265 w 273"/>
                  <a:gd name="T105" fmla="*/ 68 h 79"/>
                  <a:gd name="T106" fmla="*/ 265 w 273"/>
                  <a:gd name="T107" fmla="*/ 68 h 79"/>
                  <a:gd name="T108" fmla="*/ 266 w 273"/>
                  <a:gd name="T109" fmla="*/ 70 h 79"/>
                  <a:gd name="T110" fmla="*/ 266 w 273"/>
                  <a:gd name="T111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3" h="79">
                    <a:moveTo>
                      <a:pt x="272" y="66"/>
                    </a:moveTo>
                    <a:lnTo>
                      <a:pt x="272" y="66"/>
                    </a:lnTo>
                    <a:lnTo>
                      <a:pt x="266" y="55"/>
                    </a:lnTo>
                    <a:lnTo>
                      <a:pt x="255" y="36"/>
                    </a:lnTo>
                    <a:lnTo>
                      <a:pt x="233" y="2"/>
                    </a:lnTo>
                    <a:lnTo>
                      <a:pt x="233" y="2"/>
                    </a:lnTo>
                    <a:lnTo>
                      <a:pt x="232" y="0"/>
                    </a:lnTo>
                    <a:lnTo>
                      <a:pt x="23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18" y="36"/>
                    </a:lnTo>
                    <a:lnTo>
                      <a:pt x="7" y="5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71"/>
                    </a:lnTo>
                    <a:lnTo>
                      <a:pt x="1" y="74"/>
                    </a:lnTo>
                    <a:lnTo>
                      <a:pt x="1" y="74"/>
                    </a:lnTo>
                    <a:lnTo>
                      <a:pt x="4" y="77"/>
                    </a:lnTo>
                    <a:lnTo>
                      <a:pt x="8" y="78"/>
                    </a:lnTo>
                    <a:lnTo>
                      <a:pt x="19" y="79"/>
                    </a:lnTo>
                    <a:lnTo>
                      <a:pt x="255" y="79"/>
                    </a:lnTo>
                    <a:lnTo>
                      <a:pt x="255" y="79"/>
                    </a:lnTo>
                    <a:lnTo>
                      <a:pt x="266" y="78"/>
                    </a:lnTo>
                    <a:lnTo>
                      <a:pt x="269" y="77"/>
                    </a:lnTo>
                    <a:lnTo>
                      <a:pt x="272" y="74"/>
                    </a:lnTo>
                    <a:lnTo>
                      <a:pt x="272" y="74"/>
                    </a:lnTo>
                    <a:lnTo>
                      <a:pt x="273" y="71"/>
                    </a:lnTo>
                    <a:lnTo>
                      <a:pt x="272" y="66"/>
                    </a:lnTo>
                    <a:lnTo>
                      <a:pt x="272" y="66"/>
                    </a:lnTo>
                    <a:close/>
                    <a:moveTo>
                      <a:pt x="266" y="70"/>
                    </a:moveTo>
                    <a:lnTo>
                      <a:pt x="266" y="70"/>
                    </a:lnTo>
                    <a:lnTo>
                      <a:pt x="263" y="71"/>
                    </a:lnTo>
                    <a:lnTo>
                      <a:pt x="255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9" y="71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15" y="53"/>
                    </a:lnTo>
                    <a:lnTo>
                      <a:pt x="3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58" y="53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6" y="70"/>
                    </a:lnTo>
                    <a:lnTo>
                      <a:pt x="266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6" name="Freeform 91"/>
              <p:cNvSpPr>
                <a:spLocks/>
              </p:cNvSpPr>
              <p:nvPr/>
            </p:nvSpPr>
            <p:spPr bwMode="auto">
              <a:xfrm>
                <a:off x="5434013" y="1646238"/>
                <a:ext cx="23813" cy="15875"/>
              </a:xfrm>
              <a:custGeom>
                <a:avLst/>
                <a:gdLst>
                  <a:gd name="T0" fmla="*/ 29 w 32"/>
                  <a:gd name="T1" fmla="*/ 0 h 21"/>
                  <a:gd name="T2" fmla="*/ 3 w 32"/>
                  <a:gd name="T3" fmla="*/ 0 h 21"/>
                  <a:gd name="T4" fmla="*/ 3 w 32"/>
                  <a:gd name="T5" fmla="*/ 0 h 21"/>
                  <a:gd name="T6" fmla="*/ 0 w 32"/>
                  <a:gd name="T7" fmla="*/ 1 h 21"/>
                  <a:gd name="T8" fmla="*/ 0 w 32"/>
                  <a:gd name="T9" fmla="*/ 3 h 21"/>
                  <a:gd name="T10" fmla="*/ 0 w 32"/>
                  <a:gd name="T11" fmla="*/ 19 h 21"/>
                  <a:gd name="T12" fmla="*/ 0 w 32"/>
                  <a:gd name="T13" fmla="*/ 19 h 21"/>
                  <a:gd name="T14" fmla="*/ 0 w 32"/>
                  <a:gd name="T15" fmla="*/ 21 h 21"/>
                  <a:gd name="T16" fmla="*/ 3 w 32"/>
                  <a:gd name="T17" fmla="*/ 21 h 21"/>
                  <a:gd name="T18" fmla="*/ 29 w 32"/>
                  <a:gd name="T19" fmla="*/ 21 h 21"/>
                  <a:gd name="T20" fmla="*/ 29 w 32"/>
                  <a:gd name="T21" fmla="*/ 21 h 21"/>
                  <a:gd name="T22" fmla="*/ 32 w 32"/>
                  <a:gd name="T23" fmla="*/ 21 h 21"/>
                  <a:gd name="T24" fmla="*/ 32 w 32"/>
                  <a:gd name="T25" fmla="*/ 19 h 21"/>
                  <a:gd name="T26" fmla="*/ 32 w 32"/>
                  <a:gd name="T27" fmla="*/ 3 h 21"/>
                  <a:gd name="T28" fmla="*/ 32 w 32"/>
                  <a:gd name="T29" fmla="*/ 3 h 21"/>
                  <a:gd name="T30" fmla="*/ 32 w 32"/>
                  <a:gd name="T31" fmla="*/ 1 h 21"/>
                  <a:gd name="T32" fmla="*/ 29 w 32"/>
                  <a:gd name="T33" fmla="*/ 0 h 21"/>
                  <a:gd name="T34" fmla="*/ 29 w 32"/>
                  <a:gd name="T3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21">
                    <a:moveTo>
                      <a:pt x="29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2" y="21"/>
                    </a:lnTo>
                    <a:lnTo>
                      <a:pt x="32" y="1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Freeform 92"/>
              <p:cNvSpPr>
                <a:spLocks noEditPoints="1"/>
              </p:cNvSpPr>
              <p:nvPr/>
            </p:nvSpPr>
            <p:spPr bwMode="auto">
              <a:xfrm>
                <a:off x="5370513" y="1504950"/>
                <a:ext cx="149225" cy="106363"/>
              </a:xfrm>
              <a:custGeom>
                <a:avLst/>
                <a:gdLst>
                  <a:gd name="T0" fmla="*/ 176 w 189"/>
                  <a:gd name="T1" fmla="*/ 132 h 132"/>
                  <a:gd name="T2" fmla="*/ 189 w 189"/>
                  <a:gd name="T3" fmla="*/ 132 h 132"/>
                  <a:gd name="T4" fmla="*/ 189 w 189"/>
                  <a:gd name="T5" fmla="*/ 118 h 132"/>
                  <a:gd name="T6" fmla="*/ 189 w 189"/>
                  <a:gd name="T7" fmla="*/ 118 h 132"/>
                  <a:gd name="T8" fmla="*/ 189 w 189"/>
                  <a:gd name="T9" fmla="*/ 12 h 132"/>
                  <a:gd name="T10" fmla="*/ 189 w 189"/>
                  <a:gd name="T11" fmla="*/ 12 h 132"/>
                  <a:gd name="T12" fmla="*/ 189 w 189"/>
                  <a:gd name="T13" fmla="*/ 8 h 132"/>
                  <a:gd name="T14" fmla="*/ 186 w 189"/>
                  <a:gd name="T15" fmla="*/ 2 h 132"/>
                  <a:gd name="T16" fmla="*/ 180 w 189"/>
                  <a:gd name="T17" fmla="*/ 0 h 132"/>
                  <a:gd name="T18" fmla="*/ 176 w 189"/>
                  <a:gd name="T19" fmla="*/ 0 h 132"/>
                  <a:gd name="T20" fmla="*/ 12 w 189"/>
                  <a:gd name="T21" fmla="*/ 0 h 132"/>
                  <a:gd name="T22" fmla="*/ 12 w 189"/>
                  <a:gd name="T23" fmla="*/ 0 h 132"/>
                  <a:gd name="T24" fmla="*/ 8 w 189"/>
                  <a:gd name="T25" fmla="*/ 0 h 132"/>
                  <a:gd name="T26" fmla="*/ 3 w 189"/>
                  <a:gd name="T27" fmla="*/ 2 h 132"/>
                  <a:gd name="T28" fmla="*/ 0 w 189"/>
                  <a:gd name="T29" fmla="*/ 8 h 132"/>
                  <a:gd name="T30" fmla="*/ 0 w 189"/>
                  <a:gd name="T31" fmla="*/ 12 h 132"/>
                  <a:gd name="T32" fmla="*/ 0 w 189"/>
                  <a:gd name="T33" fmla="*/ 118 h 132"/>
                  <a:gd name="T34" fmla="*/ 0 w 189"/>
                  <a:gd name="T35" fmla="*/ 118 h 132"/>
                  <a:gd name="T36" fmla="*/ 0 w 189"/>
                  <a:gd name="T37" fmla="*/ 118 h 132"/>
                  <a:gd name="T38" fmla="*/ 0 w 189"/>
                  <a:gd name="T39" fmla="*/ 132 h 132"/>
                  <a:gd name="T40" fmla="*/ 12 w 189"/>
                  <a:gd name="T41" fmla="*/ 132 h 132"/>
                  <a:gd name="T42" fmla="*/ 176 w 189"/>
                  <a:gd name="T43" fmla="*/ 132 h 132"/>
                  <a:gd name="T44" fmla="*/ 10 w 189"/>
                  <a:gd name="T45" fmla="*/ 8 h 132"/>
                  <a:gd name="T46" fmla="*/ 179 w 189"/>
                  <a:gd name="T47" fmla="*/ 8 h 132"/>
                  <a:gd name="T48" fmla="*/ 179 w 189"/>
                  <a:gd name="T49" fmla="*/ 118 h 132"/>
                  <a:gd name="T50" fmla="*/ 10 w 189"/>
                  <a:gd name="T51" fmla="*/ 118 h 132"/>
                  <a:gd name="T52" fmla="*/ 10 w 189"/>
                  <a:gd name="T53" fmla="*/ 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132">
                    <a:moveTo>
                      <a:pt x="176" y="132"/>
                    </a:moveTo>
                    <a:lnTo>
                      <a:pt x="189" y="132"/>
                    </a:lnTo>
                    <a:lnTo>
                      <a:pt x="189" y="118"/>
                    </a:lnTo>
                    <a:lnTo>
                      <a:pt x="189" y="118"/>
                    </a:lnTo>
                    <a:lnTo>
                      <a:pt x="189" y="12"/>
                    </a:lnTo>
                    <a:lnTo>
                      <a:pt x="189" y="12"/>
                    </a:lnTo>
                    <a:lnTo>
                      <a:pt x="189" y="8"/>
                    </a:lnTo>
                    <a:lnTo>
                      <a:pt x="186" y="2"/>
                    </a:lnTo>
                    <a:lnTo>
                      <a:pt x="180" y="0"/>
                    </a:lnTo>
                    <a:lnTo>
                      <a:pt x="17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32"/>
                    </a:lnTo>
                    <a:lnTo>
                      <a:pt x="12" y="132"/>
                    </a:lnTo>
                    <a:lnTo>
                      <a:pt x="176" y="132"/>
                    </a:lnTo>
                    <a:close/>
                    <a:moveTo>
                      <a:pt x="10" y="8"/>
                    </a:moveTo>
                    <a:lnTo>
                      <a:pt x="179" y="8"/>
                    </a:lnTo>
                    <a:lnTo>
                      <a:pt x="179" y="118"/>
                    </a:lnTo>
                    <a:lnTo>
                      <a:pt x="10" y="118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593752" y="3142499"/>
              <a:ext cx="362855" cy="317498"/>
              <a:chOff x="4902201" y="1906588"/>
              <a:chExt cx="215900" cy="188913"/>
            </a:xfrm>
            <a:solidFill>
              <a:srgbClr val="FFFFFF"/>
            </a:solidFill>
          </p:grpSpPr>
          <p:sp>
            <p:nvSpPr>
              <p:cNvPr id="17" name="Freeform 132"/>
              <p:cNvSpPr>
                <a:spLocks/>
              </p:cNvSpPr>
              <p:nvPr/>
            </p:nvSpPr>
            <p:spPr bwMode="auto">
              <a:xfrm>
                <a:off x="4989513" y="1982788"/>
                <a:ext cx="46038" cy="15875"/>
              </a:xfrm>
              <a:custGeom>
                <a:avLst/>
                <a:gdLst>
                  <a:gd name="T0" fmla="*/ 57 w 57"/>
                  <a:gd name="T1" fmla="*/ 14 h 20"/>
                  <a:gd name="T2" fmla="*/ 57 w 57"/>
                  <a:gd name="T3" fmla="*/ 14 h 20"/>
                  <a:gd name="T4" fmla="*/ 57 w 57"/>
                  <a:gd name="T5" fmla="*/ 12 h 20"/>
                  <a:gd name="T6" fmla="*/ 57 w 57"/>
                  <a:gd name="T7" fmla="*/ 12 h 20"/>
                  <a:gd name="T8" fmla="*/ 56 w 57"/>
                  <a:gd name="T9" fmla="*/ 7 h 20"/>
                  <a:gd name="T10" fmla="*/ 54 w 57"/>
                  <a:gd name="T11" fmla="*/ 5 h 20"/>
                  <a:gd name="T12" fmla="*/ 53 w 57"/>
                  <a:gd name="T13" fmla="*/ 4 h 20"/>
                  <a:gd name="T14" fmla="*/ 53 w 57"/>
                  <a:gd name="T15" fmla="*/ 4 h 20"/>
                  <a:gd name="T16" fmla="*/ 41 w 57"/>
                  <a:gd name="T17" fmla="*/ 1 h 20"/>
                  <a:gd name="T18" fmla="*/ 28 w 57"/>
                  <a:gd name="T19" fmla="*/ 0 h 20"/>
                  <a:gd name="T20" fmla="*/ 28 w 57"/>
                  <a:gd name="T21" fmla="*/ 0 h 20"/>
                  <a:gd name="T22" fmla="*/ 16 w 57"/>
                  <a:gd name="T23" fmla="*/ 1 h 20"/>
                  <a:gd name="T24" fmla="*/ 5 w 57"/>
                  <a:gd name="T25" fmla="*/ 4 h 20"/>
                  <a:gd name="T26" fmla="*/ 5 w 57"/>
                  <a:gd name="T27" fmla="*/ 4 h 20"/>
                  <a:gd name="T28" fmla="*/ 2 w 57"/>
                  <a:gd name="T29" fmla="*/ 5 h 20"/>
                  <a:gd name="T30" fmla="*/ 1 w 57"/>
                  <a:gd name="T31" fmla="*/ 8 h 20"/>
                  <a:gd name="T32" fmla="*/ 0 w 57"/>
                  <a:gd name="T33" fmla="*/ 11 h 20"/>
                  <a:gd name="T34" fmla="*/ 1 w 57"/>
                  <a:gd name="T35" fmla="*/ 14 h 20"/>
                  <a:gd name="T36" fmla="*/ 1 w 57"/>
                  <a:gd name="T37" fmla="*/ 14 h 20"/>
                  <a:gd name="T38" fmla="*/ 1 w 57"/>
                  <a:gd name="T39" fmla="*/ 18 h 20"/>
                  <a:gd name="T40" fmla="*/ 2 w 57"/>
                  <a:gd name="T41" fmla="*/ 19 h 20"/>
                  <a:gd name="T42" fmla="*/ 5 w 57"/>
                  <a:gd name="T43" fmla="*/ 20 h 20"/>
                  <a:gd name="T44" fmla="*/ 8 w 57"/>
                  <a:gd name="T45" fmla="*/ 20 h 20"/>
                  <a:gd name="T46" fmla="*/ 8 w 57"/>
                  <a:gd name="T47" fmla="*/ 20 h 20"/>
                  <a:gd name="T48" fmla="*/ 8 w 57"/>
                  <a:gd name="T49" fmla="*/ 20 h 20"/>
                  <a:gd name="T50" fmla="*/ 17 w 57"/>
                  <a:gd name="T51" fmla="*/ 18 h 20"/>
                  <a:gd name="T52" fmla="*/ 28 w 57"/>
                  <a:gd name="T53" fmla="*/ 16 h 20"/>
                  <a:gd name="T54" fmla="*/ 28 w 57"/>
                  <a:gd name="T55" fmla="*/ 16 h 20"/>
                  <a:gd name="T56" fmla="*/ 39 w 57"/>
                  <a:gd name="T57" fmla="*/ 18 h 20"/>
                  <a:gd name="T58" fmla="*/ 50 w 57"/>
                  <a:gd name="T59" fmla="*/ 20 h 20"/>
                  <a:gd name="T60" fmla="*/ 50 w 57"/>
                  <a:gd name="T61" fmla="*/ 20 h 20"/>
                  <a:gd name="T62" fmla="*/ 53 w 57"/>
                  <a:gd name="T63" fmla="*/ 20 h 20"/>
                  <a:gd name="T64" fmla="*/ 54 w 57"/>
                  <a:gd name="T65" fmla="*/ 19 h 20"/>
                  <a:gd name="T66" fmla="*/ 56 w 57"/>
                  <a:gd name="T67" fmla="*/ 18 h 20"/>
                  <a:gd name="T68" fmla="*/ 57 w 57"/>
                  <a:gd name="T69" fmla="*/ 14 h 20"/>
                  <a:gd name="T70" fmla="*/ 57 w 57"/>
                  <a:gd name="T7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20">
                    <a:moveTo>
                      <a:pt x="57" y="14"/>
                    </a:moveTo>
                    <a:lnTo>
                      <a:pt x="57" y="14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6" y="7"/>
                    </a:lnTo>
                    <a:lnTo>
                      <a:pt x="54" y="5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41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1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7" y="18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9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3" y="20"/>
                    </a:lnTo>
                    <a:lnTo>
                      <a:pt x="54" y="19"/>
                    </a:lnTo>
                    <a:lnTo>
                      <a:pt x="56" y="18"/>
                    </a:lnTo>
                    <a:lnTo>
                      <a:pt x="57" y="14"/>
                    </a:lnTo>
                    <a:lnTo>
                      <a:pt x="5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8" name="Freeform 133"/>
              <p:cNvSpPr>
                <a:spLocks/>
              </p:cNvSpPr>
              <p:nvPr/>
            </p:nvSpPr>
            <p:spPr bwMode="auto">
              <a:xfrm>
                <a:off x="4948238" y="1906588"/>
                <a:ext cx="127000" cy="34925"/>
              </a:xfrm>
              <a:custGeom>
                <a:avLst/>
                <a:gdLst>
                  <a:gd name="T0" fmla="*/ 8 w 161"/>
                  <a:gd name="T1" fmla="*/ 41 h 42"/>
                  <a:gd name="T2" fmla="*/ 8 w 161"/>
                  <a:gd name="T3" fmla="*/ 41 h 42"/>
                  <a:gd name="T4" fmla="*/ 8 w 161"/>
                  <a:gd name="T5" fmla="*/ 41 h 42"/>
                  <a:gd name="T6" fmla="*/ 26 w 161"/>
                  <a:gd name="T7" fmla="*/ 30 h 42"/>
                  <a:gd name="T8" fmla="*/ 44 w 161"/>
                  <a:gd name="T9" fmla="*/ 23 h 42"/>
                  <a:gd name="T10" fmla="*/ 63 w 161"/>
                  <a:gd name="T11" fmla="*/ 19 h 42"/>
                  <a:gd name="T12" fmla="*/ 80 w 161"/>
                  <a:gd name="T13" fmla="*/ 18 h 42"/>
                  <a:gd name="T14" fmla="*/ 80 w 161"/>
                  <a:gd name="T15" fmla="*/ 18 h 42"/>
                  <a:gd name="T16" fmla="*/ 100 w 161"/>
                  <a:gd name="T17" fmla="*/ 19 h 42"/>
                  <a:gd name="T18" fmla="*/ 117 w 161"/>
                  <a:gd name="T19" fmla="*/ 23 h 42"/>
                  <a:gd name="T20" fmla="*/ 135 w 161"/>
                  <a:gd name="T21" fmla="*/ 30 h 42"/>
                  <a:gd name="T22" fmla="*/ 153 w 161"/>
                  <a:gd name="T23" fmla="*/ 41 h 42"/>
                  <a:gd name="T24" fmla="*/ 153 w 161"/>
                  <a:gd name="T25" fmla="*/ 41 h 42"/>
                  <a:gd name="T26" fmla="*/ 155 w 161"/>
                  <a:gd name="T27" fmla="*/ 42 h 42"/>
                  <a:gd name="T28" fmla="*/ 157 w 161"/>
                  <a:gd name="T29" fmla="*/ 41 h 42"/>
                  <a:gd name="T30" fmla="*/ 160 w 161"/>
                  <a:gd name="T31" fmla="*/ 39 h 42"/>
                  <a:gd name="T32" fmla="*/ 161 w 161"/>
                  <a:gd name="T33" fmla="*/ 37 h 42"/>
                  <a:gd name="T34" fmla="*/ 161 w 161"/>
                  <a:gd name="T35" fmla="*/ 37 h 42"/>
                  <a:gd name="T36" fmla="*/ 161 w 161"/>
                  <a:gd name="T37" fmla="*/ 34 h 42"/>
                  <a:gd name="T38" fmla="*/ 161 w 161"/>
                  <a:gd name="T39" fmla="*/ 34 h 42"/>
                  <a:gd name="T40" fmla="*/ 161 w 161"/>
                  <a:gd name="T41" fmla="*/ 29 h 42"/>
                  <a:gd name="T42" fmla="*/ 158 w 161"/>
                  <a:gd name="T43" fmla="*/ 26 h 42"/>
                  <a:gd name="T44" fmla="*/ 158 w 161"/>
                  <a:gd name="T45" fmla="*/ 26 h 42"/>
                  <a:gd name="T46" fmla="*/ 139 w 161"/>
                  <a:gd name="T47" fmla="*/ 15 h 42"/>
                  <a:gd name="T48" fmla="*/ 120 w 161"/>
                  <a:gd name="T49" fmla="*/ 7 h 42"/>
                  <a:gd name="T50" fmla="*/ 101 w 161"/>
                  <a:gd name="T51" fmla="*/ 1 h 42"/>
                  <a:gd name="T52" fmla="*/ 80 w 161"/>
                  <a:gd name="T53" fmla="*/ 0 h 42"/>
                  <a:gd name="T54" fmla="*/ 80 w 161"/>
                  <a:gd name="T55" fmla="*/ 0 h 42"/>
                  <a:gd name="T56" fmla="*/ 61 w 161"/>
                  <a:gd name="T57" fmla="*/ 1 h 42"/>
                  <a:gd name="T58" fmla="*/ 42 w 161"/>
                  <a:gd name="T59" fmla="*/ 7 h 42"/>
                  <a:gd name="T60" fmla="*/ 23 w 161"/>
                  <a:gd name="T61" fmla="*/ 15 h 42"/>
                  <a:gd name="T62" fmla="*/ 4 w 161"/>
                  <a:gd name="T63" fmla="*/ 26 h 42"/>
                  <a:gd name="T64" fmla="*/ 4 w 161"/>
                  <a:gd name="T65" fmla="*/ 26 h 42"/>
                  <a:gd name="T66" fmla="*/ 3 w 161"/>
                  <a:gd name="T67" fmla="*/ 27 h 42"/>
                  <a:gd name="T68" fmla="*/ 1 w 161"/>
                  <a:gd name="T69" fmla="*/ 30 h 42"/>
                  <a:gd name="T70" fmla="*/ 0 w 161"/>
                  <a:gd name="T71" fmla="*/ 34 h 42"/>
                  <a:gd name="T72" fmla="*/ 1 w 161"/>
                  <a:gd name="T73" fmla="*/ 37 h 42"/>
                  <a:gd name="T74" fmla="*/ 1 w 161"/>
                  <a:gd name="T75" fmla="*/ 37 h 42"/>
                  <a:gd name="T76" fmla="*/ 3 w 161"/>
                  <a:gd name="T77" fmla="*/ 39 h 42"/>
                  <a:gd name="T78" fmla="*/ 4 w 161"/>
                  <a:gd name="T79" fmla="*/ 41 h 42"/>
                  <a:gd name="T80" fmla="*/ 7 w 161"/>
                  <a:gd name="T81" fmla="*/ 42 h 42"/>
                  <a:gd name="T82" fmla="*/ 8 w 161"/>
                  <a:gd name="T83" fmla="*/ 41 h 42"/>
                  <a:gd name="T84" fmla="*/ 8 w 161"/>
                  <a:gd name="T8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1" h="42">
                    <a:moveTo>
                      <a:pt x="8" y="41"/>
                    </a:moveTo>
                    <a:lnTo>
                      <a:pt x="8" y="41"/>
                    </a:lnTo>
                    <a:lnTo>
                      <a:pt x="8" y="41"/>
                    </a:lnTo>
                    <a:lnTo>
                      <a:pt x="26" y="30"/>
                    </a:lnTo>
                    <a:lnTo>
                      <a:pt x="44" y="23"/>
                    </a:lnTo>
                    <a:lnTo>
                      <a:pt x="63" y="19"/>
                    </a:lnTo>
                    <a:lnTo>
                      <a:pt x="80" y="18"/>
                    </a:lnTo>
                    <a:lnTo>
                      <a:pt x="80" y="18"/>
                    </a:lnTo>
                    <a:lnTo>
                      <a:pt x="100" y="19"/>
                    </a:lnTo>
                    <a:lnTo>
                      <a:pt x="117" y="23"/>
                    </a:lnTo>
                    <a:lnTo>
                      <a:pt x="135" y="30"/>
                    </a:lnTo>
                    <a:lnTo>
                      <a:pt x="153" y="41"/>
                    </a:lnTo>
                    <a:lnTo>
                      <a:pt x="153" y="41"/>
                    </a:lnTo>
                    <a:lnTo>
                      <a:pt x="155" y="42"/>
                    </a:lnTo>
                    <a:lnTo>
                      <a:pt x="157" y="41"/>
                    </a:lnTo>
                    <a:lnTo>
                      <a:pt x="160" y="39"/>
                    </a:lnTo>
                    <a:lnTo>
                      <a:pt x="161" y="37"/>
                    </a:lnTo>
                    <a:lnTo>
                      <a:pt x="161" y="37"/>
                    </a:lnTo>
                    <a:lnTo>
                      <a:pt x="161" y="34"/>
                    </a:lnTo>
                    <a:lnTo>
                      <a:pt x="161" y="34"/>
                    </a:lnTo>
                    <a:lnTo>
                      <a:pt x="161" y="29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39" y="15"/>
                    </a:lnTo>
                    <a:lnTo>
                      <a:pt x="120" y="7"/>
                    </a:lnTo>
                    <a:lnTo>
                      <a:pt x="101" y="1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1" y="1"/>
                    </a:lnTo>
                    <a:lnTo>
                      <a:pt x="42" y="7"/>
                    </a:lnTo>
                    <a:lnTo>
                      <a:pt x="23" y="15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3" y="27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1" y="37"/>
                    </a:lnTo>
                    <a:lnTo>
                      <a:pt x="3" y="39"/>
                    </a:lnTo>
                    <a:lnTo>
                      <a:pt x="4" y="41"/>
                    </a:lnTo>
                    <a:lnTo>
                      <a:pt x="7" y="42"/>
                    </a:lnTo>
                    <a:lnTo>
                      <a:pt x="8" y="41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9" name="Freeform 134"/>
              <p:cNvSpPr>
                <a:spLocks/>
              </p:cNvSpPr>
              <p:nvPr/>
            </p:nvSpPr>
            <p:spPr bwMode="auto">
              <a:xfrm>
                <a:off x="4973638" y="1944688"/>
                <a:ext cx="77788" cy="22225"/>
              </a:xfrm>
              <a:custGeom>
                <a:avLst/>
                <a:gdLst>
                  <a:gd name="T0" fmla="*/ 96 w 100"/>
                  <a:gd name="T1" fmla="*/ 11 h 27"/>
                  <a:gd name="T2" fmla="*/ 96 w 100"/>
                  <a:gd name="T3" fmla="*/ 11 h 27"/>
                  <a:gd name="T4" fmla="*/ 85 w 100"/>
                  <a:gd name="T5" fmla="*/ 6 h 27"/>
                  <a:gd name="T6" fmla="*/ 73 w 100"/>
                  <a:gd name="T7" fmla="*/ 2 h 27"/>
                  <a:gd name="T8" fmla="*/ 62 w 100"/>
                  <a:gd name="T9" fmla="*/ 0 h 27"/>
                  <a:gd name="T10" fmla="*/ 49 w 100"/>
                  <a:gd name="T11" fmla="*/ 0 h 27"/>
                  <a:gd name="T12" fmla="*/ 49 w 100"/>
                  <a:gd name="T13" fmla="*/ 0 h 27"/>
                  <a:gd name="T14" fmla="*/ 38 w 100"/>
                  <a:gd name="T15" fmla="*/ 0 h 27"/>
                  <a:gd name="T16" fmla="*/ 26 w 100"/>
                  <a:gd name="T17" fmla="*/ 2 h 27"/>
                  <a:gd name="T18" fmla="*/ 15 w 100"/>
                  <a:gd name="T19" fmla="*/ 6 h 27"/>
                  <a:gd name="T20" fmla="*/ 4 w 100"/>
                  <a:gd name="T21" fmla="*/ 11 h 27"/>
                  <a:gd name="T22" fmla="*/ 4 w 100"/>
                  <a:gd name="T23" fmla="*/ 11 h 27"/>
                  <a:gd name="T24" fmla="*/ 2 w 100"/>
                  <a:gd name="T25" fmla="*/ 12 h 27"/>
                  <a:gd name="T26" fmla="*/ 0 w 100"/>
                  <a:gd name="T27" fmla="*/ 15 h 27"/>
                  <a:gd name="T28" fmla="*/ 0 w 100"/>
                  <a:gd name="T29" fmla="*/ 19 h 27"/>
                  <a:gd name="T30" fmla="*/ 0 w 100"/>
                  <a:gd name="T31" fmla="*/ 21 h 27"/>
                  <a:gd name="T32" fmla="*/ 0 w 100"/>
                  <a:gd name="T33" fmla="*/ 21 h 27"/>
                  <a:gd name="T34" fmla="*/ 2 w 100"/>
                  <a:gd name="T35" fmla="*/ 24 h 27"/>
                  <a:gd name="T36" fmla="*/ 3 w 100"/>
                  <a:gd name="T37" fmla="*/ 27 h 27"/>
                  <a:gd name="T38" fmla="*/ 6 w 100"/>
                  <a:gd name="T39" fmla="*/ 27 h 27"/>
                  <a:gd name="T40" fmla="*/ 7 w 100"/>
                  <a:gd name="T41" fmla="*/ 27 h 27"/>
                  <a:gd name="T42" fmla="*/ 7 w 100"/>
                  <a:gd name="T43" fmla="*/ 27 h 27"/>
                  <a:gd name="T44" fmla="*/ 18 w 100"/>
                  <a:gd name="T45" fmla="*/ 23 h 27"/>
                  <a:gd name="T46" fmla="*/ 29 w 100"/>
                  <a:gd name="T47" fmla="*/ 19 h 27"/>
                  <a:gd name="T48" fmla="*/ 38 w 100"/>
                  <a:gd name="T49" fmla="*/ 17 h 27"/>
                  <a:gd name="T50" fmla="*/ 49 w 100"/>
                  <a:gd name="T51" fmla="*/ 16 h 27"/>
                  <a:gd name="T52" fmla="*/ 49 w 100"/>
                  <a:gd name="T53" fmla="*/ 16 h 27"/>
                  <a:gd name="T54" fmla="*/ 60 w 100"/>
                  <a:gd name="T55" fmla="*/ 17 h 27"/>
                  <a:gd name="T56" fmla="*/ 71 w 100"/>
                  <a:gd name="T57" fmla="*/ 19 h 27"/>
                  <a:gd name="T58" fmla="*/ 82 w 100"/>
                  <a:gd name="T59" fmla="*/ 23 h 27"/>
                  <a:gd name="T60" fmla="*/ 92 w 100"/>
                  <a:gd name="T61" fmla="*/ 27 h 27"/>
                  <a:gd name="T62" fmla="*/ 92 w 100"/>
                  <a:gd name="T63" fmla="*/ 27 h 27"/>
                  <a:gd name="T64" fmla="*/ 94 w 100"/>
                  <a:gd name="T65" fmla="*/ 27 h 27"/>
                  <a:gd name="T66" fmla="*/ 97 w 100"/>
                  <a:gd name="T67" fmla="*/ 27 h 27"/>
                  <a:gd name="T68" fmla="*/ 99 w 100"/>
                  <a:gd name="T69" fmla="*/ 24 h 27"/>
                  <a:gd name="T70" fmla="*/ 100 w 100"/>
                  <a:gd name="T71" fmla="*/ 21 h 27"/>
                  <a:gd name="T72" fmla="*/ 100 w 100"/>
                  <a:gd name="T73" fmla="*/ 21 h 27"/>
                  <a:gd name="T74" fmla="*/ 100 w 100"/>
                  <a:gd name="T75" fmla="*/ 19 h 27"/>
                  <a:gd name="T76" fmla="*/ 100 w 100"/>
                  <a:gd name="T77" fmla="*/ 19 h 27"/>
                  <a:gd name="T78" fmla="*/ 99 w 100"/>
                  <a:gd name="T79" fmla="*/ 15 h 27"/>
                  <a:gd name="T80" fmla="*/ 96 w 100"/>
                  <a:gd name="T81" fmla="*/ 11 h 27"/>
                  <a:gd name="T82" fmla="*/ 96 w 100"/>
                  <a:gd name="T8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0" h="27">
                    <a:moveTo>
                      <a:pt x="96" y="11"/>
                    </a:moveTo>
                    <a:lnTo>
                      <a:pt x="96" y="11"/>
                    </a:lnTo>
                    <a:lnTo>
                      <a:pt x="85" y="6"/>
                    </a:lnTo>
                    <a:lnTo>
                      <a:pt x="73" y="2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6" y="2"/>
                    </a:lnTo>
                    <a:lnTo>
                      <a:pt x="15" y="6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3" y="27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18" y="23"/>
                    </a:lnTo>
                    <a:lnTo>
                      <a:pt x="29" y="19"/>
                    </a:lnTo>
                    <a:lnTo>
                      <a:pt x="38" y="17"/>
                    </a:lnTo>
                    <a:lnTo>
                      <a:pt x="49" y="16"/>
                    </a:lnTo>
                    <a:lnTo>
                      <a:pt x="49" y="16"/>
                    </a:lnTo>
                    <a:lnTo>
                      <a:pt x="60" y="17"/>
                    </a:lnTo>
                    <a:lnTo>
                      <a:pt x="71" y="19"/>
                    </a:lnTo>
                    <a:lnTo>
                      <a:pt x="82" y="23"/>
                    </a:lnTo>
                    <a:lnTo>
                      <a:pt x="92" y="27"/>
                    </a:lnTo>
                    <a:lnTo>
                      <a:pt x="92" y="27"/>
                    </a:lnTo>
                    <a:lnTo>
                      <a:pt x="94" y="27"/>
                    </a:lnTo>
                    <a:lnTo>
                      <a:pt x="97" y="27"/>
                    </a:lnTo>
                    <a:lnTo>
                      <a:pt x="99" y="24"/>
                    </a:lnTo>
                    <a:lnTo>
                      <a:pt x="100" y="21"/>
                    </a:lnTo>
                    <a:lnTo>
                      <a:pt x="100" y="21"/>
                    </a:lnTo>
                    <a:lnTo>
                      <a:pt x="100" y="19"/>
                    </a:lnTo>
                    <a:lnTo>
                      <a:pt x="100" y="19"/>
                    </a:lnTo>
                    <a:lnTo>
                      <a:pt x="99" y="15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0" name="Freeform 135"/>
              <p:cNvSpPr>
                <a:spLocks/>
              </p:cNvSpPr>
              <p:nvPr/>
            </p:nvSpPr>
            <p:spPr bwMode="auto">
              <a:xfrm>
                <a:off x="4902201" y="2030413"/>
                <a:ext cx="85725" cy="65088"/>
              </a:xfrm>
              <a:custGeom>
                <a:avLst/>
                <a:gdLst>
                  <a:gd name="T0" fmla="*/ 76 w 107"/>
                  <a:gd name="T1" fmla="*/ 57 h 83"/>
                  <a:gd name="T2" fmla="*/ 76 w 107"/>
                  <a:gd name="T3" fmla="*/ 57 h 83"/>
                  <a:gd name="T4" fmla="*/ 62 w 107"/>
                  <a:gd name="T5" fmla="*/ 0 h 83"/>
                  <a:gd name="T6" fmla="*/ 45 w 107"/>
                  <a:gd name="T7" fmla="*/ 0 h 83"/>
                  <a:gd name="T8" fmla="*/ 31 w 107"/>
                  <a:gd name="T9" fmla="*/ 56 h 83"/>
                  <a:gd name="T10" fmla="*/ 31 w 107"/>
                  <a:gd name="T11" fmla="*/ 56 h 83"/>
                  <a:gd name="T12" fmla="*/ 17 w 107"/>
                  <a:gd name="T13" fmla="*/ 0 h 83"/>
                  <a:gd name="T14" fmla="*/ 0 w 107"/>
                  <a:gd name="T15" fmla="*/ 0 h 83"/>
                  <a:gd name="T16" fmla="*/ 21 w 107"/>
                  <a:gd name="T17" fmla="*/ 83 h 83"/>
                  <a:gd name="T18" fmla="*/ 39 w 107"/>
                  <a:gd name="T19" fmla="*/ 83 h 83"/>
                  <a:gd name="T20" fmla="*/ 53 w 107"/>
                  <a:gd name="T21" fmla="*/ 27 h 83"/>
                  <a:gd name="T22" fmla="*/ 53 w 107"/>
                  <a:gd name="T23" fmla="*/ 27 h 83"/>
                  <a:gd name="T24" fmla="*/ 68 w 107"/>
                  <a:gd name="T25" fmla="*/ 83 h 83"/>
                  <a:gd name="T26" fmla="*/ 86 w 107"/>
                  <a:gd name="T27" fmla="*/ 83 h 83"/>
                  <a:gd name="T28" fmla="*/ 107 w 107"/>
                  <a:gd name="T29" fmla="*/ 0 h 83"/>
                  <a:gd name="T30" fmla="*/ 90 w 107"/>
                  <a:gd name="T31" fmla="*/ 0 h 83"/>
                  <a:gd name="T32" fmla="*/ 76 w 107"/>
                  <a:gd name="T33" fmla="*/ 5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83">
                    <a:moveTo>
                      <a:pt x="76" y="57"/>
                    </a:moveTo>
                    <a:lnTo>
                      <a:pt x="76" y="57"/>
                    </a:lnTo>
                    <a:lnTo>
                      <a:pt x="62" y="0"/>
                    </a:lnTo>
                    <a:lnTo>
                      <a:pt x="45" y="0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21" y="83"/>
                    </a:lnTo>
                    <a:lnTo>
                      <a:pt x="39" y="83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68" y="83"/>
                    </a:lnTo>
                    <a:lnTo>
                      <a:pt x="86" y="83"/>
                    </a:lnTo>
                    <a:lnTo>
                      <a:pt x="107" y="0"/>
                    </a:lnTo>
                    <a:lnTo>
                      <a:pt x="90" y="0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1" name="Rectangle 136"/>
              <p:cNvSpPr>
                <a:spLocks noChangeArrowheads="1"/>
              </p:cNvSpPr>
              <p:nvPr/>
            </p:nvSpPr>
            <p:spPr bwMode="auto">
              <a:xfrm>
                <a:off x="4992688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2" name="Rectangle 137"/>
              <p:cNvSpPr>
                <a:spLocks noChangeArrowheads="1"/>
              </p:cNvSpPr>
              <p:nvPr/>
            </p:nvSpPr>
            <p:spPr bwMode="auto">
              <a:xfrm>
                <a:off x="5014913" y="2063750"/>
                <a:ext cx="285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3" name="Freeform 138"/>
              <p:cNvSpPr>
                <a:spLocks/>
              </p:cNvSpPr>
              <p:nvPr/>
            </p:nvSpPr>
            <p:spPr bwMode="auto">
              <a:xfrm>
                <a:off x="5051426" y="2030413"/>
                <a:ext cx="46038" cy="65088"/>
              </a:xfrm>
              <a:custGeom>
                <a:avLst/>
                <a:gdLst>
                  <a:gd name="T0" fmla="*/ 0 w 57"/>
                  <a:gd name="T1" fmla="*/ 83 h 83"/>
                  <a:gd name="T2" fmla="*/ 18 w 57"/>
                  <a:gd name="T3" fmla="*/ 83 h 83"/>
                  <a:gd name="T4" fmla="*/ 18 w 57"/>
                  <a:gd name="T5" fmla="*/ 49 h 83"/>
                  <a:gd name="T6" fmla="*/ 52 w 57"/>
                  <a:gd name="T7" fmla="*/ 49 h 83"/>
                  <a:gd name="T8" fmla="*/ 52 w 57"/>
                  <a:gd name="T9" fmla="*/ 34 h 83"/>
                  <a:gd name="T10" fmla="*/ 18 w 57"/>
                  <a:gd name="T11" fmla="*/ 34 h 83"/>
                  <a:gd name="T12" fmla="*/ 18 w 57"/>
                  <a:gd name="T13" fmla="*/ 15 h 83"/>
                  <a:gd name="T14" fmla="*/ 57 w 57"/>
                  <a:gd name="T15" fmla="*/ 15 h 83"/>
                  <a:gd name="T16" fmla="*/ 57 w 57"/>
                  <a:gd name="T17" fmla="*/ 0 h 83"/>
                  <a:gd name="T18" fmla="*/ 0 w 57"/>
                  <a:gd name="T19" fmla="*/ 0 h 83"/>
                  <a:gd name="T20" fmla="*/ 0 w 57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83">
                    <a:moveTo>
                      <a:pt x="0" y="83"/>
                    </a:moveTo>
                    <a:lnTo>
                      <a:pt x="18" y="83"/>
                    </a:lnTo>
                    <a:lnTo>
                      <a:pt x="18" y="49"/>
                    </a:lnTo>
                    <a:lnTo>
                      <a:pt x="52" y="49"/>
                    </a:lnTo>
                    <a:lnTo>
                      <a:pt x="52" y="34"/>
                    </a:lnTo>
                    <a:lnTo>
                      <a:pt x="18" y="34"/>
                    </a:lnTo>
                    <a:lnTo>
                      <a:pt x="18" y="15"/>
                    </a:lnTo>
                    <a:lnTo>
                      <a:pt x="57" y="15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4" name="Rectangle 139"/>
              <p:cNvSpPr>
                <a:spLocks noChangeArrowheads="1"/>
              </p:cNvSpPr>
              <p:nvPr/>
            </p:nvSpPr>
            <p:spPr bwMode="auto">
              <a:xfrm>
                <a:off x="5103813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3887" y="1829702"/>
              <a:ext cx="362855" cy="349515"/>
              <a:chOff x="4903788" y="1471613"/>
              <a:chExt cx="215900" cy="207963"/>
            </a:xfrm>
            <a:solidFill>
              <a:srgbClr val="FFFFFF"/>
            </a:solidFill>
          </p:grpSpPr>
          <p:sp>
            <p:nvSpPr>
              <p:cNvPr id="15" name="Freeform 226"/>
              <p:cNvSpPr>
                <a:spLocks noEditPoints="1"/>
              </p:cNvSpPr>
              <p:nvPr/>
            </p:nvSpPr>
            <p:spPr bwMode="auto">
              <a:xfrm>
                <a:off x="4926013" y="1471613"/>
                <a:ext cx="171450" cy="146050"/>
              </a:xfrm>
              <a:custGeom>
                <a:avLst/>
                <a:gdLst>
                  <a:gd name="T0" fmla="*/ 15 w 215"/>
                  <a:gd name="T1" fmla="*/ 164 h 183"/>
                  <a:gd name="T2" fmla="*/ 83 w 215"/>
                  <a:gd name="T3" fmla="*/ 164 h 183"/>
                  <a:gd name="T4" fmla="*/ 80 w 215"/>
                  <a:gd name="T5" fmla="*/ 183 h 183"/>
                  <a:gd name="T6" fmla="*/ 135 w 215"/>
                  <a:gd name="T7" fmla="*/ 183 h 183"/>
                  <a:gd name="T8" fmla="*/ 132 w 215"/>
                  <a:gd name="T9" fmla="*/ 164 h 183"/>
                  <a:gd name="T10" fmla="*/ 200 w 215"/>
                  <a:gd name="T11" fmla="*/ 164 h 183"/>
                  <a:gd name="T12" fmla="*/ 200 w 215"/>
                  <a:gd name="T13" fmla="*/ 164 h 183"/>
                  <a:gd name="T14" fmla="*/ 206 w 215"/>
                  <a:gd name="T15" fmla="*/ 163 h 183"/>
                  <a:gd name="T16" fmla="*/ 211 w 215"/>
                  <a:gd name="T17" fmla="*/ 160 h 183"/>
                  <a:gd name="T18" fmla="*/ 214 w 215"/>
                  <a:gd name="T19" fmla="*/ 155 h 183"/>
                  <a:gd name="T20" fmla="*/ 215 w 215"/>
                  <a:gd name="T21" fmla="*/ 149 h 183"/>
                  <a:gd name="T22" fmla="*/ 215 w 215"/>
                  <a:gd name="T23" fmla="*/ 15 h 183"/>
                  <a:gd name="T24" fmla="*/ 215 w 215"/>
                  <a:gd name="T25" fmla="*/ 15 h 183"/>
                  <a:gd name="T26" fmla="*/ 214 w 215"/>
                  <a:gd name="T27" fmla="*/ 10 h 183"/>
                  <a:gd name="T28" fmla="*/ 211 w 215"/>
                  <a:gd name="T29" fmla="*/ 4 h 183"/>
                  <a:gd name="T30" fmla="*/ 206 w 215"/>
                  <a:gd name="T31" fmla="*/ 2 h 183"/>
                  <a:gd name="T32" fmla="*/ 200 w 215"/>
                  <a:gd name="T33" fmla="*/ 0 h 183"/>
                  <a:gd name="T34" fmla="*/ 15 w 215"/>
                  <a:gd name="T35" fmla="*/ 0 h 183"/>
                  <a:gd name="T36" fmla="*/ 15 w 215"/>
                  <a:gd name="T37" fmla="*/ 0 h 183"/>
                  <a:gd name="T38" fmla="*/ 9 w 215"/>
                  <a:gd name="T39" fmla="*/ 2 h 183"/>
                  <a:gd name="T40" fmla="*/ 4 w 215"/>
                  <a:gd name="T41" fmla="*/ 4 h 183"/>
                  <a:gd name="T42" fmla="*/ 1 w 215"/>
                  <a:gd name="T43" fmla="*/ 10 h 183"/>
                  <a:gd name="T44" fmla="*/ 0 w 215"/>
                  <a:gd name="T45" fmla="*/ 15 h 183"/>
                  <a:gd name="T46" fmla="*/ 0 w 215"/>
                  <a:gd name="T47" fmla="*/ 149 h 183"/>
                  <a:gd name="T48" fmla="*/ 0 w 215"/>
                  <a:gd name="T49" fmla="*/ 149 h 183"/>
                  <a:gd name="T50" fmla="*/ 1 w 215"/>
                  <a:gd name="T51" fmla="*/ 155 h 183"/>
                  <a:gd name="T52" fmla="*/ 4 w 215"/>
                  <a:gd name="T53" fmla="*/ 160 h 183"/>
                  <a:gd name="T54" fmla="*/ 9 w 215"/>
                  <a:gd name="T55" fmla="*/ 163 h 183"/>
                  <a:gd name="T56" fmla="*/ 15 w 215"/>
                  <a:gd name="T57" fmla="*/ 164 h 183"/>
                  <a:gd name="T58" fmla="*/ 15 w 215"/>
                  <a:gd name="T59" fmla="*/ 164 h 183"/>
                  <a:gd name="T60" fmla="*/ 11 w 215"/>
                  <a:gd name="T61" fmla="*/ 10 h 183"/>
                  <a:gd name="T62" fmla="*/ 203 w 215"/>
                  <a:gd name="T63" fmla="*/ 10 h 183"/>
                  <a:gd name="T64" fmla="*/ 203 w 215"/>
                  <a:gd name="T65" fmla="*/ 149 h 183"/>
                  <a:gd name="T66" fmla="*/ 11 w 215"/>
                  <a:gd name="T67" fmla="*/ 149 h 183"/>
                  <a:gd name="T68" fmla="*/ 11 w 215"/>
                  <a:gd name="T69" fmla="*/ 1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5" h="183">
                    <a:moveTo>
                      <a:pt x="15" y="164"/>
                    </a:moveTo>
                    <a:lnTo>
                      <a:pt x="83" y="164"/>
                    </a:lnTo>
                    <a:lnTo>
                      <a:pt x="80" y="183"/>
                    </a:lnTo>
                    <a:lnTo>
                      <a:pt x="135" y="183"/>
                    </a:lnTo>
                    <a:lnTo>
                      <a:pt x="132" y="164"/>
                    </a:lnTo>
                    <a:lnTo>
                      <a:pt x="200" y="164"/>
                    </a:lnTo>
                    <a:lnTo>
                      <a:pt x="200" y="164"/>
                    </a:lnTo>
                    <a:lnTo>
                      <a:pt x="206" y="163"/>
                    </a:lnTo>
                    <a:lnTo>
                      <a:pt x="211" y="160"/>
                    </a:lnTo>
                    <a:lnTo>
                      <a:pt x="214" y="155"/>
                    </a:lnTo>
                    <a:lnTo>
                      <a:pt x="215" y="149"/>
                    </a:lnTo>
                    <a:lnTo>
                      <a:pt x="215" y="15"/>
                    </a:lnTo>
                    <a:lnTo>
                      <a:pt x="215" y="15"/>
                    </a:lnTo>
                    <a:lnTo>
                      <a:pt x="214" y="10"/>
                    </a:lnTo>
                    <a:lnTo>
                      <a:pt x="211" y="4"/>
                    </a:lnTo>
                    <a:lnTo>
                      <a:pt x="206" y="2"/>
                    </a:lnTo>
                    <a:lnTo>
                      <a:pt x="200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155"/>
                    </a:lnTo>
                    <a:lnTo>
                      <a:pt x="4" y="160"/>
                    </a:lnTo>
                    <a:lnTo>
                      <a:pt x="9" y="163"/>
                    </a:lnTo>
                    <a:lnTo>
                      <a:pt x="15" y="164"/>
                    </a:lnTo>
                    <a:lnTo>
                      <a:pt x="15" y="164"/>
                    </a:lnTo>
                    <a:close/>
                    <a:moveTo>
                      <a:pt x="11" y="10"/>
                    </a:moveTo>
                    <a:lnTo>
                      <a:pt x="203" y="10"/>
                    </a:lnTo>
                    <a:lnTo>
                      <a:pt x="203" y="149"/>
                    </a:lnTo>
                    <a:lnTo>
                      <a:pt x="11" y="149"/>
                    </a:ln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6" name="Freeform 227"/>
              <p:cNvSpPr>
                <a:spLocks noEditPoints="1"/>
              </p:cNvSpPr>
              <p:nvPr/>
            </p:nvSpPr>
            <p:spPr bwMode="auto">
              <a:xfrm>
                <a:off x="4903788" y="1625601"/>
                <a:ext cx="215900" cy="53975"/>
              </a:xfrm>
              <a:custGeom>
                <a:avLst/>
                <a:gdLst>
                  <a:gd name="T0" fmla="*/ 272 w 273"/>
                  <a:gd name="T1" fmla="*/ 56 h 68"/>
                  <a:gd name="T2" fmla="*/ 272 w 273"/>
                  <a:gd name="T3" fmla="*/ 56 h 68"/>
                  <a:gd name="T4" fmla="*/ 270 w 273"/>
                  <a:gd name="T5" fmla="*/ 51 h 68"/>
                  <a:gd name="T6" fmla="*/ 266 w 273"/>
                  <a:gd name="T7" fmla="*/ 45 h 68"/>
                  <a:gd name="T8" fmla="*/ 255 w 273"/>
                  <a:gd name="T9" fmla="*/ 30 h 68"/>
                  <a:gd name="T10" fmla="*/ 233 w 273"/>
                  <a:gd name="T11" fmla="*/ 1 h 68"/>
                  <a:gd name="T12" fmla="*/ 233 w 273"/>
                  <a:gd name="T13" fmla="*/ 1 h 68"/>
                  <a:gd name="T14" fmla="*/ 232 w 273"/>
                  <a:gd name="T15" fmla="*/ 1 h 68"/>
                  <a:gd name="T16" fmla="*/ 229 w 273"/>
                  <a:gd name="T17" fmla="*/ 0 h 68"/>
                  <a:gd name="T18" fmla="*/ 44 w 273"/>
                  <a:gd name="T19" fmla="*/ 0 h 68"/>
                  <a:gd name="T20" fmla="*/ 44 w 273"/>
                  <a:gd name="T21" fmla="*/ 0 h 68"/>
                  <a:gd name="T22" fmla="*/ 41 w 273"/>
                  <a:gd name="T23" fmla="*/ 1 h 68"/>
                  <a:gd name="T24" fmla="*/ 40 w 273"/>
                  <a:gd name="T25" fmla="*/ 1 h 68"/>
                  <a:gd name="T26" fmla="*/ 40 w 273"/>
                  <a:gd name="T27" fmla="*/ 1 h 68"/>
                  <a:gd name="T28" fmla="*/ 30 w 273"/>
                  <a:gd name="T29" fmla="*/ 15 h 68"/>
                  <a:gd name="T30" fmla="*/ 18 w 273"/>
                  <a:gd name="T31" fmla="*/ 30 h 68"/>
                  <a:gd name="T32" fmla="*/ 7 w 273"/>
                  <a:gd name="T33" fmla="*/ 45 h 68"/>
                  <a:gd name="T34" fmla="*/ 3 w 273"/>
                  <a:gd name="T35" fmla="*/ 51 h 68"/>
                  <a:gd name="T36" fmla="*/ 1 w 273"/>
                  <a:gd name="T37" fmla="*/ 56 h 68"/>
                  <a:gd name="T38" fmla="*/ 1 w 273"/>
                  <a:gd name="T39" fmla="*/ 56 h 68"/>
                  <a:gd name="T40" fmla="*/ 0 w 273"/>
                  <a:gd name="T41" fmla="*/ 60 h 68"/>
                  <a:gd name="T42" fmla="*/ 1 w 273"/>
                  <a:gd name="T43" fmla="*/ 63 h 68"/>
                  <a:gd name="T44" fmla="*/ 1 w 273"/>
                  <a:gd name="T45" fmla="*/ 63 h 68"/>
                  <a:gd name="T46" fmla="*/ 4 w 273"/>
                  <a:gd name="T47" fmla="*/ 66 h 68"/>
                  <a:gd name="T48" fmla="*/ 8 w 273"/>
                  <a:gd name="T49" fmla="*/ 67 h 68"/>
                  <a:gd name="T50" fmla="*/ 19 w 273"/>
                  <a:gd name="T51" fmla="*/ 68 h 68"/>
                  <a:gd name="T52" fmla="*/ 255 w 273"/>
                  <a:gd name="T53" fmla="*/ 68 h 68"/>
                  <a:gd name="T54" fmla="*/ 255 w 273"/>
                  <a:gd name="T55" fmla="*/ 68 h 68"/>
                  <a:gd name="T56" fmla="*/ 265 w 273"/>
                  <a:gd name="T57" fmla="*/ 67 h 68"/>
                  <a:gd name="T58" fmla="*/ 269 w 273"/>
                  <a:gd name="T59" fmla="*/ 66 h 68"/>
                  <a:gd name="T60" fmla="*/ 272 w 273"/>
                  <a:gd name="T61" fmla="*/ 63 h 68"/>
                  <a:gd name="T62" fmla="*/ 272 w 273"/>
                  <a:gd name="T63" fmla="*/ 63 h 68"/>
                  <a:gd name="T64" fmla="*/ 273 w 273"/>
                  <a:gd name="T65" fmla="*/ 60 h 68"/>
                  <a:gd name="T66" fmla="*/ 272 w 273"/>
                  <a:gd name="T67" fmla="*/ 56 h 68"/>
                  <a:gd name="T68" fmla="*/ 272 w 273"/>
                  <a:gd name="T69" fmla="*/ 56 h 68"/>
                  <a:gd name="T70" fmla="*/ 265 w 273"/>
                  <a:gd name="T71" fmla="*/ 59 h 68"/>
                  <a:gd name="T72" fmla="*/ 265 w 273"/>
                  <a:gd name="T73" fmla="*/ 59 h 68"/>
                  <a:gd name="T74" fmla="*/ 263 w 273"/>
                  <a:gd name="T75" fmla="*/ 60 h 68"/>
                  <a:gd name="T76" fmla="*/ 255 w 273"/>
                  <a:gd name="T77" fmla="*/ 60 h 68"/>
                  <a:gd name="T78" fmla="*/ 19 w 273"/>
                  <a:gd name="T79" fmla="*/ 60 h 68"/>
                  <a:gd name="T80" fmla="*/ 19 w 273"/>
                  <a:gd name="T81" fmla="*/ 60 h 68"/>
                  <a:gd name="T82" fmla="*/ 11 w 273"/>
                  <a:gd name="T83" fmla="*/ 60 h 68"/>
                  <a:gd name="T84" fmla="*/ 8 w 273"/>
                  <a:gd name="T85" fmla="*/ 60 h 68"/>
                  <a:gd name="T86" fmla="*/ 8 w 273"/>
                  <a:gd name="T87" fmla="*/ 60 h 68"/>
                  <a:gd name="T88" fmla="*/ 8 w 273"/>
                  <a:gd name="T89" fmla="*/ 57 h 68"/>
                  <a:gd name="T90" fmla="*/ 8 w 273"/>
                  <a:gd name="T91" fmla="*/ 57 h 68"/>
                  <a:gd name="T92" fmla="*/ 8 w 273"/>
                  <a:gd name="T93" fmla="*/ 57 h 68"/>
                  <a:gd name="T94" fmla="*/ 8 w 273"/>
                  <a:gd name="T95" fmla="*/ 57 h 68"/>
                  <a:gd name="T96" fmla="*/ 12 w 273"/>
                  <a:gd name="T97" fmla="*/ 49 h 68"/>
                  <a:gd name="T98" fmla="*/ 22 w 273"/>
                  <a:gd name="T99" fmla="*/ 36 h 68"/>
                  <a:gd name="T100" fmla="*/ 251 w 273"/>
                  <a:gd name="T101" fmla="*/ 36 h 68"/>
                  <a:gd name="T102" fmla="*/ 251 w 273"/>
                  <a:gd name="T103" fmla="*/ 36 h 68"/>
                  <a:gd name="T104" fmla="*/ 261 w 273"/>
                  <a:gd name="T105" fmla="*/ 49 h 68"/>
                  <a:gd name="T106" fmla="*/ 265 w 273"/>
                  <a:gd name="T107" fmla="*/ 57 h 68"/>
                  <a:gd name="T108" fmla="*/ 265 w 273"/>
                  <a:gd name="T109" fmla="*/ 57 h 68"/>
                  <a:gd name="T110" fmla="*/ 265 w 273"/>
                  <a:gd name="T111" fmla="*/ 57 h 68"/>
                  <a:gd name="T112" fmla="*/ 265 w 273"/>
                  <a:gd name="T113" fmla="*/ 57 h 68"/>
                  <a:gd name="T114" fmla="*/ 265 w 273"/>
                  <a:gd name="T115" fmla="*/ 59 h 68"/>
                  <a:gd name="T116" fmla="*/ 265 w 273"/>
                  <a:gd name="T11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3" h="68">
                    <a:moveTo>
                      <a:pt x="272" y="56"/>
                    </a:moveTo>
                    <a:lnTo>
                      <a:pt x="272" y="56"/>
                    </a:lnTo>
                    <a:lnTo>
                      <a:pt x="270" y="51"/>
                    </a:lnTo>
                    <a:lnTo>
                      <a:pt x="266" y="45"/>
                    </a:lnTo>
                    <a:lnTo>
                      <a:pt x="255" y="30"/>
                    </a:lnTo>
                    <a:lnTo>
                      <a:pt x="233" y="1"/>
                    </a:lnTo>
                    <a:lnTo>
                      <a:pt x="233" y="1"/>
                    </a:lnTo>
                    <a:lnTo>
                      <a:pt x="232" y="1"/>
                    </a:lnTo>
                    <a:lnTo>
                      <a:pt x="229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0" y="15"/>
                    </a:lnTo>
                    <a:lnTo>
                      <a:pt x="18" y="30"/>
                    </a:lnTo>
                    <a:lnTo>
                      <a:pt x="7" y="45"/>
                    </a:lnTo>
                    <a:lnTo>
                      <a:pt x="3" y="51"/>
                    </a:lnTo>
                    <a:lnTo>
                      <a:pt x="1" y="56"/>
                    </a:lnTo>
                    <a:lnTo>
                      <a:pt x="1" y="56"/>
                    </a:lnTo>
                    <a:lnTo>
                      <a:pt x="0" y="60"/>
                    </a:lnTo>
                    <a:lnTo>
                      <a:pt x="1" y="63"/>
                    </a:lnTo>
                    <a:lnTo>
                      <a:pt x="1" y="63"/>
                    </a:lnTo>
                    <a:lnTo>
                      <a:pt x="4" y="66"/>
                    </a:lnTo>
                    <a:lnTo>
                      <a:pt x="8" y="67"/>
                    </a:lnTo>
                    <a:lnTo>
                      <a:pt x="19" y="68"/>
                    </a:lnTo>
                    <a:lnTo>
                      <a:pt x="255" y="68"/>
                    </a:lnTo>
                    <a:lnTo>
                      <a:pt x="255" y="68"/>
                    </a:lnTo>
                    <a:lnTo>
                      <a:pt x="265" y="67"/>
                    </a:lnTo>
                    <a:lnTo>
                      <a:pt x="269" y="66"/>
                    </a:lnTo>
                    <a:lnTo>
                      <a:pt x="272" y="63"/>
                    </a:lnTo>
                    <a:lnTo>
                      <a:pt x="272" y="63"/>
                    </a:lnTo>
                    <a:lnTo>
                      <a:pt x="273" y="60"/>
                    </a:lnTo>
                    <a:lnTo>
                      <a:pt x="272" y="56"/>
                    </a:lnTo>
                    <a:lnTo>
                      <a:pt x="272" y="56"/>
                    </a:lnTo>
                    <a:close/>
                    <a:moveTo>
                      <a:pt x="265" y="59"/>
                    </a:moveTo>
                    <a:lnTo>
                      <a:pt x="265" y="59"/>
                    </a:lnTo>
                    <a:lnTo>
                      <a:pt x="263" y="60"/>
                    </a:lnTo>
                    <a:lnTo>
                      <a:pt x="255" y="60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11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12" y="49"/>
                    </a:lnTo>
                    <a:lnTo>
                      <a:pt x="22" y="36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61" y="49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9"/>
                    </a:lnTo>
                    <a:lnTo>
                      <a:pt x="26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</p:grpSp>
      <p:sp>
        <p:nvSpPr>
          <p:cNvPr id="30" name="文本框 26"/>
          <p:cNvSpPr txBox="1"/>
          <p:nvPr/>
        </p:nvSpPr>
        <p:spPr>
          <a:xfrm>
            <a:off x="823881" y="1650724"/>
            <a:ext cx="2517963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en-US" altLang="zh-CN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判断的基本用法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A3D86FC-C8A7-464A-950E-0FF9042094EB}"/>
              </a:ext>
            </a:extLst>
          </p:cNvPr>
          <p:cNvSpPr/>
          <p:nvPr/>
        </p:nvSpPr>
        <p:spPr>
          <a:xfrm>
            <a:off x="1086552" y="305594"/>
            <a:ext cx="2255291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判断</a:t>
            </a: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总结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2F2E5AEA-A6EA-4234-A913-466A75441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32F535D8-C02D-427D-81D2-7E64A76C4E14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6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D846E26-3CE2-4EDA-8585-F105A2843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4" y="0"/>
            <a:ext cx="4591001" cy="51450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308FA5A-80D5-4BD6-9A48-87323750A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65" y="191294"/>
            <a:ext cx="4207902" cy="455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061" y="2052270"/>
            <a:ext cx="529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4800" dirty="0">
                <a:solidFill>
                  <a:srgbClr val="8BBDE2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谢谢观看！</a:t>
            </a:r>
            <a:endParaRPr lang="zh-CN" altLang="en-US" sz="4800" dirty="0">
              <a:solidFill>
                <a:srgbClr val="8BBDE2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2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转义和引用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9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4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通过上节课我们知道了变量名前面加上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$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符号代表引用变量，但是如果我现在就需要打印出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$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符号该怎么办呢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19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转义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C8E4E8D-1BDD-0C49-A1F0-D402624C1B6D}"/>
              </a:ext>
            </a:extLst>
          </p:cNvPr>
          <p:cNvSpPr/>
          <p:nvPr/>
        </p:nvSpPr>
        <p:spPr>
          <a:xfrm>
            <a:off x="449888" y="897785"/>
            <a:ext cx="846379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Han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中有两种字符</a:t>
            </a:r>
            <a:endParaRPr lang="en-US" altLang="zh-C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一种是普通字符，没有其他的特殊含义，即普通纯文本</a:t>
            </a:r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(literal)</a:t>
            </a:r>
          </a:p>
          <a:p>
            <a:pPr algn="ctr"/>
            <a:r>
              <a:rPr lang="zh-CN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另一种是元字符</a:t>
            </a:r>
            <a:r>
              <a:rPr lang="en-US" altLang="zh-CN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(meta)</a:t>
            </a:r>
            <a:r>
              <a:rPr lang="zh-CN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的保留字符，在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中有特殊的含义，比如：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4967DF8-CF56-DC42-883C-6A2E2624471E}"/>
              </a:ext>
            </a:extLst>
          </p:cNvPr>
          <p:cNvSpPr/>
          <p:nvPr/>
        </p:nvSpPr>
        <p:spPr>
          <a:xfrm>
            <a:off x="875779" y="1803516"/>
            <a:ext cx="761200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为了使用元字符的本来含义，需要使用反斜线</a:t>
            </a:r>
            <a:r>
              <a:rPr lang="en-US" altLang="zh-CN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\ </a:t>
            </a:r>
            <a:r>
              <a:rPr lang="zh-CN" alt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来转义特殊字符</a:t>
            </a:r>
            <a:r>
              <a:rPr lang="zh-Hans" alt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！！！</a:t>
            </a:r>
            <a:endParaRPr lang="zh-Hans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7E7048D-C7DE-824D-8F22-DEBF31750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026" y="2929801"/>
            <a:ext cx="2590800" cy="1193800"/>
          </a:xfrm>
          <a:prstGeom prst="rect">
            <a:avLst/>
          </a:prstGeom>
        </p:spPr>
      </p:pic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xmlns="" id="{58DEDCB4-2F88-4143-8135-E0C52D10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645872"/>
              </p:ext>
            </p:extLst>
          </p:nvPr>
        </p:nvGraphicFramePr>
        <p:xfrm>
          <a:off x="1254781" y="2757623"/>
          <a:ext cx="6854004" cy="18777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42334">
                  <a:extLst>
                    <a:ext uri="{9D8B030D-6E8A-4147-A177-3AD203B41FA5}">
                      <a16:colId xmlns:a16="http://schemas.microsoft.com/office/drawing/2014/main" xmlns="" val="1428161106"/>
                    </a:ext>
                  </a:extLst>
                </a:gridCol>
                <a:gridCol w="1142334">
                  <a:extLst>
                    <a:ext uri="{9D8B030D-6E8A-4147-A177-3AD203B41FA5}">
                      <a16:colId xmlns:a16="http://schemas.microsoft.com/office/drawing/2014/main" xmlns="" val="2359619771"/>
                    </a:ext>
                  </a:extLst>
                </a:gridCol>
                <a:gridCol w="1142334">
                  <a:extLst>
                    <a:ext uri="{9D8B030D-6E8A-4147-A177-3AD203B41FA5}">
                      <a16:colId xmlns:a16="http://schemas.microsoft.com/office/drawing/2014/main" xmlns="" val="1027918374"/>
                    </a:ext>
                  </a:extLst>
                </a:gridCol>
                <a:gridCol w="1142334">
                  <a:extLst>
                    <a:ext uri="{9D8B030D-6E8A-4147-A177-3AD203B41FA5}">
                      <a16:colId xmlns:a16="http://schemas.microsoft.com/office/drawing/2014/main" xmlns="" val="4140169098"/>
                    </a:ext>
                  </a:extLst>
                </a:gridCol>
                <a:gridCol w="1142334">
                  <a:extLst>
                    <a:ext uri="{9D8B030D-6E8A-4147-A177-3AD203B41FA5}">
                      <a16:colId xmlns:a16="http://schemas.microsoft.com/office/drawing/2014/main" xmlns="" val="1761334153"/>
                    </a:ext>
                  </a:extLst>
                </a:gridCol>
                <a:gridCol w="1142334">
                  <a:extLst>
                    <a:ext uri="{9D8B030D-6E8A-4147-A177-3AD203B41FA5}">
                      <a16:colId xmlns:a16="http://schemas.microsoft.com/office/drawing/2014/main" xmlns="" val="3661092201"/>
                    </a:ext>
                  </a:extLst>
                </a:gridCol>
              </a:tblGrid>
              <a:tr h="365677"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特殊字符表</a:t>
                      </a:r>
                      <a:endParaRPr lang="en-US" altLang="zh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8171369"/>
                  </a:ext>
                </a:extLst>
              </a:tr>
              <a:tr h="4150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'(</a:t>
                      </a:r>
                      <a:r>
                        <a:rPr lang="zh-CN" altLang="en-US" dirty="0"/>
                        <a:t>单引号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"(</a:t>
                      </a:r>
                      <a:r>
                        <a:rPr lang="zh-CN" altLang="en-US" dirty="0"/>
                        <a:t>双引号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*(</a:t>
                      </a:r>
                      <a:r>
                        <a:rPr lang="zh-CN" altLang="en-US" dirty="0"/>
                        <a:t>星号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4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`(</a:t>
                      </a:r>
                      <a:r>
                        <a:rPr lang="zh-CN" altLang="en-US" dirty="0"/>
                        <a:t>反引号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\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3150737"/>
                  </a:ext>
                </a:extLst>
              </a:tr>
              <a:tr h="36567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!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#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90015057"/>
                  </a:ext>
                </a:extLst>
              </a:tr>
              <a:tr h="36567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&amp;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{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5951127"/>
                  </a:ext>
                </a:extLst>
              </a:tr>
              <a:tr h="36567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|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/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1180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594117" y="1690162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部分引用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594116" y="2053534"/>
            <a:ext cx="3284710" cy="46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指用双引号印起来的内容。使用这种引用时，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$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`(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反引号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)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\(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转义符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)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这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3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个还是会解析成特殊的意义</a:t>
            </a:r>
          </a:p>
        </p:txBody>
      </p:sp>
      <p:sp>
        <p:nvSpPr>
          <p:cNvPr id="39" name="矩形 38"/>
          <p:cNvSpPr/>
          <p:nvPr/>
        </p:nvSpPr>
        <p:spPr>
          <a:xfrm>
            <a:off x="5921782" y="1690162"/>
            <a:ext cx="77327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全引用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921781" y="2053534"/>
            <a:ext cx="3118980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指用单引号引起来的内容，单引号中的任何字符串都当作普通字符串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单引号当中不能包含单引号，转义也不行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引用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7D3CA573-B86D-4B43-B5FE-180F36798D05}"/>
              </a:ext>
            </a:extLst>
          </p:cNvPr>
          <p:cNvSpPr/>
          <p:nvPr/>
        </p:nvSpPr>
        <p:spPr>
          <a:xfrm>
            <a:off x="614031" y="856052"/>
            <a:ext cx="81336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Han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中的引用是指将字符串用某种符号包含起来，以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防止特殊字符被解析为其他的意思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中一共有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种引用符：单引号、双引号、反引号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转义符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43F5F6D-CE9C-4B42-8278-26274F174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98" y="2877327"/>
            <a:ext cx="5016500" cy="1409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16E30A7-0936-C846-8C84-9CC86D8F7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781" y="3226577"/>
            <a:ext cx="242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582896" y="1820906"/>
            <a:ext cx="1007313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反引号</a:t>
            </a:r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(`)</a:t>
            </a: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582895" y="2184278"/>
            <a:ext cx="1812683" cy="46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反引号是常用的一种命令替换，有点在于使用方便</a:t>
            </a:r>
          </a:p>
        </p:txBody>
      </p:sp>
      <p:sp>
        <p:nvSpPr>
          <p:cNvPr id="39" name="矩形 38"/>
          <p:cNvSpPr/>
          <p:nvPr/>
        </p:nvSpPr>
        <p:spPr>
          <a:xfrm>
            <a:off x="5582569" y="1820906"/>
            <a:ext cx="431835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$()</a:t>
            </a: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582568" y="2184278"/>
            <a:ext cx="3295961" cy="46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$()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和反引号是等价的，但是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$()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会让代码看上更加清晰，同时还支持嵌套，反引号是不支持嵌套的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命令替换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A7F2868F-E94D-4046-BC04-FBC1B66F9C0C}"/>
              </a:ext>
            </a:extLst>
          </p:cNvPr>
          <p:cNvSpPr/>
          <p:nvPr/>
        </p:nvSpPr>
        <p:spPr>
          <a:xfrm>
            <a:off x="614031" y="856052"/>
            <a:ext cx="81336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中可以将命令的标准输出作为值赋给某个变量，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中有两种方式可以完成命令替换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一种是反引号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(`)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，一种是：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$()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7929601-A012-7745-ACBD-5BD25FF6D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98" y="3033197"/>
            <a:ext cx="3670300" cy="1384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9C1A984-3F14-6E48-89DD-C934223BE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300" y="3166547"/>
            <a:ext cx="4838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3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9381" y="1921102"/>
            <a:ext cx="2281543" cy="2281546"/>
            <a:chOff x="3243850" y="1410513"/>
            <a:chExt cx="2553424" cy="2553427"/>
          </a:xfrm>
        </p:grpSpPr>
        <p:sp>
          <p:nvSpPr>
            <p:cNvPr id="6" name="箭头1"/>
            <p:cNvSpPr>
              <a:spLocks noChangeAspect="1"/>
            </p:cNvSpPr>
            <p:nvPr/>
          </p:nvSpPr>
          <p:spPr bwMode="auto">
            <a:xfrm>
              <a:off x="4541393" y="1410513"/>
              <a:ext cx="1255881" cy="144634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tIns="34286" rIns="0" bIns="34286" anchor="ctr"/>
            <a:lstStyle/>
            <a:p>
              <a:pPr algn="ctr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defRPr/>
              </a:pPr>
              <a:endParaRPr lang="en-US" sz="1600" kern="0">
                <a:solidFill>
                  <a:srgbClr val="080808"/>
                </a:solidFill>
                <a:latin typeface="Impact" pitchFamily="34" charset="0"/>
              </a:endParaRPr>
            </a:p>
          </p:txBody>
        </p:sp>
        <p:sp>
          <p:nvSpPr>
            <p:cNvPr id="7" name="箭头4"/>
            <p:cNvSpPr>
              <a:spLocks noChangeAspect="1"/>
            </p:cNvSpPr>
            <p:nvPr/>
          </p:nvSpPr>
          <p:spPr bwMode="auto">
            <a:xfrm>
              <a:off x="3243850" y="1412001"/>
              <a:ext cx="1425514" cy="131986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rgbClr val="8BBDE2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8" name="箭头3"/>
            <p:cNvSpPr>
              <a:spLocks noChangeAspect="1"/>
            </p:cNvSpPr>
            <p:nvPr/>
          </p:nvSpPr>
          <p:spPr bwMode="auto">
            <a:xfrm>
              <a:off x="3248314" y="2603898"/>
              <a:ext cx="1291593" cy="1360042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9" name="箭头2"/>
            <p:cNvSpPr>
              <a:spLocks noChangeAspect="1"/>
            </p:cNvSpPr>
            <p:nvPr/>
          </p:nvSpPr>
          <p:spPr bwMode="auto">
            <a:xfrm>
              <a:off x="4414914" y="2731867"/>
              <a:ext cx="1380874" cy="1229097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rgbClr val="8BBDE2"/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lIns="0" tIns="25200" rIns="0" bIns="25200" anchor="ctr"/>
            <a:lstStyle/>
            <a:p>
              <a:pPr marL="102665" indent="-102665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buFont typeface="Arial" pitchFamily="34" charset="0"/>
                <a:buChar char="•"/>
                <a:defRPr/>
              </a:pPr>
              <a:endParaRPr lang="en-US" sz="8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10" name="中心文本"/>
            <p:cNvSpPr txBox="1">
              <a:spLocks noChangeArrowheads="1"/>
            </p:cNvSpPr>
            <p:nvPr/>
          </p:nvSpPr>
          <p:spPr bwMode="auto">
            <a:xfrm>
              <a:off x="3913457" y="2414156"/>
              <a:ext cx="1214216" cy="47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28" tIns="25715" rIns="51428" bIns="25715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914324">
                <a:spcBef>
                  <a:spcPct val="0"/>
                </a:spcBef>
                <a:buNone/>
                <a:defRPr/>
              </a:pPr>
              <a:r>
                <a:rPr lang="zh-Hans" altLang="en-US" sz="2400" kern="0" dirty="0">
                  <a:solidFill>
                    <a:srgbClr val="076655"/>
                  </a:solidFill>
                  <a:latin typeface="微软雅黑" panose="020B0503020204020204" pitchFamily="34" charset="-122"/>
                </a:rPr>
                <a:t>总结</a:t>
              </a:r>
              <a:endParaRPr lang="en-US" altLang="zh-CN" sz="2400" kern="0" dirty="0">
                <a:solidFill>
                  <a:srgbClr val="076655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54"/>
            <p:cNvSpPr>
              <a:spLocks noEditPoints="1"/>
            </p:cNvSpPr>
            <p:nvPr/>
          </p:nvSpPr>
          <p:spPr bwMode="auto">
            <a:xfrm>
              <a:off x="5007967" y="3245835"/>
              <a:ext cx="194768" cy="360184"/>
            </a:xfrm>
            <a:custGeom>
              <a:avLst/>
              <a:gdLst>
                <a:gd name="T0" fmla="*/ 23 w 144"/>
                <a:gd name="T1" fmla="*/ 0 h 270"/>
                <a:gd name="T2" fmla="*/ 19 w 144"/>
                <a:gd name="T3" fmla="*/ 0 h 270"/>
                <a:gd name="T4" fmla="*/ 11 w 144"/>
                <a:gd name="T5" fmla="*/ 3 h 270"/>
                <a:gd name="T6" fmla="*/ 4 w 144"/>
                <a:gd name="T7" fmla="*/ 9 h 270"/>
                <a:gd name="T8" fmla="*/ 1 w 144"/>
                <a:gd name="T9" fmla="*/ 18 h 270"/>
                <a:gd name="T10" fmla="*/ 0 w 144"/>
                <a:gd name="T11" fmla="*/ 248 h 270"/>
                <a:gd name="T12" fmla="*/ 1 w 144"/>
                <a:gd name="T13" fmla="*/ 252 h 270"/>
                <a:gd name="T14" fmla="*/ 4 w 144"/>
                <a:gd name="T15" fmla="*/ 260 h 270"/>
                <a:gd name="T16" fmla="*/ 11 w 144"/>
                <a:gd name="T17" fmla="*/ 266 h 270"/>
                <a:gd name="T18" fmla="*/ 19 w 144"/>
                <a:gd name="T19" fmla="*/ 270 h 270"/>
                <a:gd name="T20" fmla="*/ 122 w 144"/>
                <a:gd name="T21" fmla="*/ 270 h 270"/>
                <a:gd name="T22" fmla="*/ 127 w 144"/>
                <a:gd name="T23" fmla="*/ 270 h 270"/>
                <a:gd name="T24" fmla="*/ 135 w 144"/>
                <a:gd name="T25" fmla="*/ 266 h 270"/>
                <a:gd name="T26" fmla="*/ 140 w 144"/>
                <a:gd name="T27" fmla="*/ 260 h 270"/>
                <a:gd name="T28" fmla="*/ 144 w 144"/>
                <a:gd name="T29" fmla="*/ 252 h 270"/>
                <a:gd name="T30" fmla="*/ 144 w 144"/>
                <a:gd name="T31" fmla="*/ 22 h 270"/>
                <a:gd name="T32" fmla="*/ 144 w 144"/>
                <a:gd name="T33" fmla="*/ 18 h 270"/>
                <a:gd name="T34" fmla="*/ 140 w 144"/>
                <a:gd name="T35" fmla="*/ 9 h 270"/>
                <a:gd name="T36" fmla="*/ 135 w 144"/>
                <a:gd name="T37" fmla="*/ 3 h 270"/>
                <a:gd name="T38" fmla="*/ 127 w 144"/>
                <a:gd name="T39" fmla="*/ 0 h 270"/>
                <a:gd name="T40" fmla="*/ 122 w 144"/>
                <a:gd name="T41" fmla="*/ 0 h 270"/>
                <a:gd name="T42" fmla="*/ 86 w 144"/>
                <a:gd name="T43" fmla="*/ 18 h 270"/>
                <a:gd name="T44" fmla="*/ 90 w 144"/>
                <a:gd name="T45" fmla="*/ 19 h 270"/>
                <a:gd name="T46" fmla="*/ 90 w 144"/>
                <a:gd name="T47" fmla="*/ 22 h 270"/>
                <a:gd name="T48" fmla="*/ 86 w 144"/>
                <a:gd name="T49" fmla="*/ 26 h 270"/>
                <a:gd name="T50" fmla="*/ 58 w 144"/>
                <a:gd name="T51" fmla="*/ 26 h 270"/>
                <a:gd name="T52" fmla="*/ 54 w 144"/>
                <a:gd name="T53" fmla="*/ 22 h 270"/>
                <a:gd name="T54" fmla="*/ 56 w 144"/>
                <a:gd name="T55" fmla="*/ 19 h 270"/>
                <a:gd name="T56" fmla="*/ 58 w 144"/>
                <a:gd name="T57" fmla="*/ 18 h 270"/>
                <a:gd name="T58" fmla="*/ 72 w 144"/>
                <a:gd name="T59" fmla="*/ 262 h 270"/>
                <a:gd name="T60" fmla="*/ 62 w 144"/>
                <a:gd name="T61" fmla="*/ 258 h 270"/>
                <a:gd name="T62" fmla="*/ 58 w 144"/>
                <a:gd name="T63" fmla="*/ 248 h 270"/>
                <a:gd name="T64" fmla="*/ 60 w 144"/>
                <a:gd name="T65" fmla="*/ 243 h 270"/>
                <a:gd name="T66" fmla="*/ 66 w 144"/>
                <a:gd name="T67" fmla="*/ 234 h 270"/>
                <a:gd name="T68" fmla="*/ 72 w 144"/>
                <a:gd name="T69" fmla="*/ 234 h 270"/>
                <a:gd name="T70" fmla="*/ 81 w 144"/>
                <a:gd name="T71" fmla="*/ 239 h 270"/>
                <a:gd name="T72" fmla="*/ 86 w 144"/>
                <a:gd name="T73" fmla="*/ 248 h 270"/>
                <a:gd name="T74" fmla="*/ 84 w 144"/>
                <a:gd name="T75" fmla="*/ 252 h 270"/>
                <a:gd name="T76" fmla="*/ 77 w 144"/>
                <a:gd name="T77" fmla="*/ 260 h 270"/>
                <a:gd name="T78" fmla="*/ 72 w 144"/>
                <a:gd name="T79" fmla="*/ 262 h 270"/>
                <a:gd name="T80" fmla="*/ 9 w 144"/>
                <a:gd name="T81" fmla="*/ 225 h 270"/>
                <a:gd name="T82" fmla="*/ 136 w 144"/>
                <a:gd name="T83" fmla="*/ 4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270">
                  <a:moveTo>
                    <a:pt x="122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6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1" y="18"/>
                  </a:lnTo>
                  <a:lnTo>
                    <a:pt x="0" y="22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52"/>
                  </a:lnTo>
                  <a:lnTo>
                    <a:pt x="2" y="256"/>
                  </a:lnTo>
                  <a:lnTo>
                    <a:pt x="4" y="260"/>
                  </a:lnTo>
                  <a:lnTo>
                    <a:pt x="6" y="263"/>
                  </a:lnTo>
                  <a:lnTo>
                    <a:pt x="11" y="266"/>
                  </a:lnTo>
                  <a:lnTo>
                    <a:pt x="13" y="269"/>
                  </a:lnTo>
                  <a:lnTo>
                    <a:pt x="19" y="270"/>
                  </a:lnTo>
                  <a:lnTo>
                    <a:pt x="23" y="270"/>
                  </a:lnTo>
                  <a:lnTo>
                    <a:pt x="122" y="270"/>
                  </a:lnTo>
                  <a:lnTo>
                    <a:pt x="122" y="270"/>
                  </a:lnTo>
                  <a:lnTo>
                    <a:pt x="127" y="270"/>
                  </a:lnTo>
                  <a:lnTo>
                    <a:pt x="131" y="269"/>
                  </a:lnTo>
                  <a:lnTo>
                    <a:pt x="135" y="266"/>
                  </a:lnTo>
                  <a:lnTo>
                    <a:pt x="137" y="263"/>
                  </a:lnTo>
                  <a:lnTo>
                    <a:pt x="140" y="260"/>
                  </a:lnTo>
                  <a:lnTo>
                    <a:pt x="143" y="256"/>
                  </a:lnTo>
                  <a:lnTo>
                    <a:pt x="144" y="252"/>
                  </a:lnTo>
                  <a:lnTo>
                    <a:pt x="144" y="248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4" y="18"/>
                  </a:lnTo>
                  <a:lnTo>
                    <a:pt x="143" y="13"/>
                  </a:lnTo>
                  <a:lnTo>
                    <a:pt x="140" y="9"/>
                  </a:lnTo>
                  <a:lnTo>
                    <a:pt x="137" y="5"/>
                  </a:lnTo>
                  <a:lnTo>
                    <a:pt x="135" y="3"/>
                  </a:lnTo>
                  <a:lnTo>
                    <a:pt x="131" y="1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58" y="18"/>
                  </a:moveTo>
                  <a:lnTo>
                    <a:pt x="86" y="18"/>
                  </a:lnTo>
                  <a:lnTo>
                    <a:pt x="86" y="18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6" y="19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72" y="262"/>
                  </a:moveTo>
                  <a:lnTo>
                    <a:pt x="72" y="262"/>
                  </a:lnTo>
                  <a:lnTo>
                    <a:pt x="66" y="260"/>
                  </a:lnTo>
                  <a:lnTo>
                    <a:pt x="62" y="258"/>
                  </a:lnTo>
                  <a:lnTo>
                    <a:pt x="60" y="252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60" y="243"/>
                  </a:lnTo>
                  <a:lnTo>
                    <a:pt x="62" y="239"/>
                  </a:lnTo>
                  <a:lnTo>
                    <a:pt x="66" y="234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77" y="234"/>
                  </a:lnTo>
                  <a:lnTo>
                    <a:pt x="81" y="239"/>
                  </a:lnTo>
                  <a:lnTo>
                    <a:pt x="84" y="243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84" y="252"/>
                  </a:lnTo>
                  <a:lnTo>
                    <a:pt x="81" y="258"/>
                  </a:lnTo>
                  <a:lnTo>
                    <a:pt x="77" y="260"/>
                  </a:lnTo>
                  <a:lnTo>
                    <a:pt x="72" y="262"/>
                  </a:lnTo>
                  <a:lnTo>
                    <a:pt x="72" y="262"/>
                  </a:lnTo>
                  <a:close/>
                  <a:moveTo>
                    <a:pt x="136" y="225"/>
                  </a:moveTo>
                  <a:lnTo>
                    <a:pt x="9" y="225"/>
                  </a:lnTo>
                  <a:lnTo>
                    <a:pt x="9" y="45"/>
                  </a:lnTo>
                  <a:lnTo>
                    <a:pt x="136" y="45"/>
                  </a:lnTo>
                  <a:lnTo>
                    <a:pt x="136" y="2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914324">
                <a:defRPr/>
              </a:pPr>
              <a:endParaRPr lang="zh-CN" altLang="en-US" sz="2400" kern="0">
                <a:solidFill>
                  <a:srgbClr val="080808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105351" y="1925813"/>
              <a:ext cx="362855" cy="293487"/>
              <a:chOff x="5337176" y="1504950"/>
              <a:chExt cx="215900" cy="174626"/>
            </a:xfrm>
            <a:solidFill>
              <a:srgbClr val="FFFFFF"/>
            </a:solidFill>
          </p:grpSpPr>
          <p:sp>
            <p:nvSpPr>
              <p:cNvPr id="25" name="Freeform 90"/>
              <p:cNvSpPr>
                <a:spLocks noEditPoints="1"/>
              </p:cNvSpPr>
              <p:nvPr/>
            </p:nvSpPr>
            <p:spPr bwMode="auto">
              <a:xfrm>
                <a:off x="5337176" y="1617663"/>
                <a:ext cx="215900" cy="61913"/>
              </a:xfrm>
              <a:custGeom>
                <a:avLst/>
                <a:gdLst>
                  <a:gd name="T0" fmla="*/ 272 w 273"/>
                  <a:gd name="T1" fmla="*/ 66 h 79"/>
                  <a:gd name="T2" fmla="*/ 272 w 273"/>
                  <a:gd name="T3" fmla="*/ 66 h 79"/>
                  <a:gd name="T4" fmla="*/ 266 w 273"/>
                  <a:gd name="T5" fmla="*/ 55 h 79"/>
                  <a:gd name="T6" fmla="*/ 255 w 273"/>
                  <a:gd name="T7" fmla="*/ 36 h 79"/>
                  <a:gd name="T8" fmla="*/ 233 w 273"/>
                  <a:gd name="T9" fmla="*/ 2 h 79"/>
                  <a:gd name="T10" fmla="*/ 233 w 273"/>
                  <a:gd name="T11" fmla="*/ 2 h 79"/>
                  <a:gd name="T12" fmla="*/ 232 w 273"/>
                  <a:gd name="T13" fmla="*/ 0 h 79"/>
                  <a:gd name="T14" fmla="*/ 231 w 273"/>
                  <a:gd name="T15" fmla="*/ 0 h 79"/>
                  <a:gd name="T16" fmla="*/ 44 w 273"/>
                  <a:gd name="T17" fmla="*/ 0 h 79"/>
                  <a:gd name="T18" fmla="*/ 44 w 273"/>
                  <a:gd name="T19" fmla="*/ 0 h 79"/>
                  <a:gd name="T20" fmla="*/ 41 w 273"/>
                  <a:gd name="T21" fmla="*/ 0 h 79"/>
                  <a:gd name="T22" fmla="*/ 39 w 273"/>
                  <a:gd name="T23" fmla="*/ 2 h 79"/>
                  <a:gd name="T24" fmla="*/ 39 w 273"/>
                  <a:gd name="T25" fmla="*/ 2 h 79"/>
                  <a:gd name="T26" fmla="*/ 18 w 273"/>
                  <a:gd name="T27" fmla="*/ 36 h 79"/>
                  <a:gd name="T28" fmla="*/ 7 w 273"/>
                  <a:gd name="T29" fmla="*/ 55 h 79"/>
                  <a:gd name="T30" fmla="*/ 1 w 273"/>
                  <a:gd name="T31" fmla="*/ 66 h 79"/>
                  <a:gd name="T32" fmla="*/ 1 w 273"/>
                  <a:gd name="T33" fmla="*/ 66 h 79"/>
                  <a:gd name="T34" fmla="*/ 0 w 273"/>
                  <a:gd name="T35" fmla="*/ 71 h 79"/>
                  <a:gd name="T36" fmla="*/ 1 w 273"/>
                  <a:gd name="T37" fmla="*/ 74 h 79"/>
                  <a:gd name="T38" fmla="*/ 1 w 273"/>
                  <a:gd name="T39" fmla="*/ 74 h 79"/>
                  <a:gd name="T40" fmla="*/ 4 w 273"/>
                  <a:gd name="T41" fmla="*/ 77 h 79"/>
                  <a:gd name="T42" fmla="*/ 8 w 273"/>
                  <a:gd name="T43" fmla="*/ 78 h 79"/>
                  <a:gd name="T44" fmla="*/ 19 w 273"/>
                  <a:gd name="T45" fmla="*/ 79 h 79"/>
                  <a:gd name="T46" fmla="*/ 255 w 273"/>
                  <a:gd name="T47" fmla="*/ 79 h 79"/>
                  <a:gd name="T48" fmla="*/ 255 w 273"/>
                  <a:gd name="T49" fmla="*/ 79 h 79"/>
                  <a:gd name="T50" fmla="*/ 266 w 273"/>
                  <a:gd name="T51" fmla="*/ 78 h 79"/>
                  <a:gd name="T52" fmla="*/ 269 w 273"/>
                  <a:gd name="T53" fmla="*/ 77 h 79"/>
                  <a:gd name="T54" fmla="*/ 272 w 273"/>
                  <a:gd name="T55" fmla="*/ 74 h 79"/>
                  <a:gd name="T56" fmla="*/ 272 w 273"/>
                  <a:gd name="T57" fmla="*/ 74 h 79"/>
                  <a:gd name="T58" fmla="*/ 273 w 273"/>
                  <a:gd name="T59" fmla="*/ 71 h 79"/>
                  <a:gd name="T60" fmla="*/ 272 w 273"/>
                  <a:gd name="T61" fmla="*/ 66 h 79"/>
                  <a:gd name="T62" fmla="*/ 272 w 273"/>
                  <a:gd name="T63" fmla="*/ 66 h 79"/>
                  <a:gd name="T64" fmla="*/ 266 w 273"/>
                  <a:gd name="T65" fmla="*/ 70 h 79"/>
                  <a:gd name="T66" fmla="*/ 266 w 273"/>
                  <a:gd name="T67" fmla="*/ 70 h 79"/>
                  <a:gd name="T68" fmla="*/ 263 w 273"/>
                  <a:gd name="T69" fmla="*/ 71 h 79"/>
                  <a:gd name="T70" fmla="*/ 255 w 273"/>
                  <a:gd name="T71" fmla="*/ 71 h 79"/>
                  <a:gd name="T72" fmla="*/ 19 w 273"/>
                  <a:gd name="T73" fmla="*/ 71 h 79"/>
                  <a:gd name="T74" fmla="*/ 19 w 273"/>
                  <a:gd name="T75" fmla="*/ 71 h 79"/>
                  <a:gd name="T76" fmla="*/ 9 w 273"/>
                  <a:gd name="T77" fmla="*/ 71 h 79"/>
                  <a:gd name="T78" fmla="*/ 8 w 273"/>
                  <a:gd name="T79" fmla="*/ 70 h 79"/>
                  <a:gd name="T80" fmla="*/ 8 w 273"/>
                  <a:gd name="T81" fmla="*/ 70 h 79"/>
                  <a:gd name="T82" fmla="*/ 8 w 273"/>
                  <a:gd name="T83" fmla="*/ 68 h 79"/>
                  <a:gd name="T84" fmla="*/ 8 w 273"/>
                  <a:gd name="T85" fmla="*/ 68 h 79"/>
                  <a:gd name="T86" fmla="*/ 8 w 273"/>
                  <a:gd name="T87" fmla="*/ 68 h 79"/>
                  <a:gd name="T88" fmla="*/ 8 w 273"/>
                  <a:gd name="T89" fmla="*/ 68 h 79"/>
                  <a:gd name="T90" fmla="*/ 15 w 273"/>
                  <a:gd name="T91" fmla="*/ 53 h 79"/>
                  <a:gd name="T92" fmla="*/ 31 w 273"/>
                  <a:gd name="T93" fmla="*/ 29 h 79"/>
                  <a:gd name="T94" fmla="*/ 241 w 273"/>
                  <a:gd name="T95" fmla="*/ 29 h 79"/>
                  <a:gd name="T96" fmla="*/ 241 w 273"/>
                  <a:gd name="T97" fmla="*/ 29 h 79"/>
                  <a:gd name="T98" fmla="*/ 258 w 273"/>
                  <a:gd name="T99" fmla="*/ 53 h 79"/>
                  <a:gd name="T100" fmla="*/ 265 w 273"/>
                  <a:gd name="T101" fmla="*/ 68 h 79"/>
                  <a:gd name="T102" fmla="*/ 265 w 273"/>
                  <a:gd name="T103" fmla="*/ 68 h 79"/>
                  <a:gd name="T104" fmla="*/ 265 w 273"/>
                  <a:gd name="T105" fmla="*/ 68 h 79"/>
                  <a:gd name="T106" fmla="*/ 265 w 273"/>
                  <a:gd name="T107" fmla="*/ 68 h 79"/>
                  <a:gd name="T108" fmla="*/ 266 w 273"/>
                  <a:gd name="T109" fmla="*/ 70 h 79"/>
                  <a:gd name="T110" fmla="*/ 266 w 273"/>
                  <a:gd name="T111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3" h="79">
                    <a:moveTo>
                      <a:pt x="272" y="66"/>
                    </a:moveTo>
                    <a:lnTo>
                      <a:pt x="272" y="66"/>
                    </a:lnTo>
                    <a:lnTo>
                      <a:pt x="266" y="55"/>
                    </a:lnTo>
                    <a:lnTo>
                      <a:pt x="255" y="36"/>
                    </a:lnTo>
                    <a:lnTo>
                      <a:pt x="233" y="2"/>
                    </a:lnTo>
                    <a:lnTo>
                      <a:pt x="233" y="2"/>
                    </a:lnTo>
                    <a:lnTo>
                      <a:pt x="232" y="0"/>
                    </a:lnTo>
                    <a:lnTo>
                      <a:pt x="23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18" y="36"/>
                    </a:lnTo>
                    <a:lnTo>
                      <a:pt x="7" y="5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71"/>
                    </a:lnTo>
                    <a:lnTo>
                      <a:pt x="1" y="74"/>
                    </a:lnTo>
                    <a:lnTo>
                      <a:pt x="1" y="74"/>
                    </a:lnTo>
                    <a:lnTo>
                      <a:pt x="4" y="77"/>
                    </a:lnTo>
                    <a:lnTo>
                      <a:pt x="8" y="78"/>
                    </a:lnTo>
                    <a:lnTo>
                      <a:pt x="19" y="79"/>
                    </a:lnTo>
                    <a:lnTo>
                      <a:pt x="255" y="79"/>
                    </a:lnTo>
                    <a:lnTo>
                      <a:pt x="255" y="79"/>
                    </a:lnTo>
                    <a:lnTo>
                      <a:pt x="266" y="78"/>
                    </a:lnTo>
                    <a:lnTo>
                      <a:pt x="269" y="77"/>
                    </a:lnTo>
                    <a:lnTo>
                      <a:pt x="272" y="74"/>
                    </a:lnTo>
                    <a:lnTo>
                      <a:pt x="272" y="74"/>
                    </a:lnTo>
                    <a:lnTo>
                      <a:pt x="273" y="71"/>
                    </a:lnTo>
                    <a:lnTo>
                      <a:pt x="272" y="66"/>
                    </a:lnTo>
                    <a:lnTo>
                      <a:pt x="272" y="66"/>
                    </a:lnTo>
                    <a:close/>
                    <a:moveTo>
                      <a:pt x="266" y="70"/>
                    </a:moveTo>
                    <a:lnTo>
                      <a:pt x="266" y="70"/>
                    </a:lnTo>
                    <a:lnTo>
                      <a:pt x="263" y="71"/>
                    </a:lnTo>
                    <a:lnTo>
                      <a:pt x="255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9" y="71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15" y="53"/>
                    </a:lnTo>
                    <a:lnTo>
                      <a:pt x="3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58" y="53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6" y="70"/>
                    </a:lnTo>
                    <a:lnTo>
                      <a:pt x="266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6" name="Freeform 91"/>
              <p:cNvSpPr>
                <a:spLocks/>
              </p:cNvSpPr>
              <p:nvPr/>
            </p:nvSpPr>
            <p:spPr bwMode="auto">
              <a:xfrm>
                <a:off x="5434013" y="1646238"/>
                <a:ext cx="23813" cy="15875"/>
              </a:xfrm>
              <a:custGeom>
                <a:avLst/>
                <a:gdLst>
                  <a:gd name="T0" fmla="*/ 29 w 32"/>
                  <a:gd name="T1" fmla="*/ 0 h 21"/>
                  <a:gd name="T2" fmla="*/ 3 w 32"/>
                  <a:gd name="T3" fmla="*/ 0 h 21"/>
                  <a:gd name="T4" fmla="*/ 3 w 32"/>
                  <a:gd name="T5" fmla="*/ 0 h 21"/>
                  <a:gd name="T6" fmla="*/ 0 w 32"/>
                  <a:gd name="T7" fmla="*/ 1 h 21"/>
                  <a:gd name="T8" fmla="*/ 0 w 32"/>
                  <a:gd name="T9" fmla="*/ 3 h 21"/>
                  <a:gd name="T10" fmla="*/ 0 w 32"/>
                  <a:gd name="T11" fmla="*/ 19 h 21"/>
                  <a:gd name="T12" fmla="*/ 0 w 32"/>
                  <a:gd name="T13" fmla="*/ 19 h 21"/>
                  <a:gd name="T14" fmla="*/ 0 w 32"/>
                  <a:gd name="T15" fmla="*/ 21 h 21"/>
                  <a:gd name="T16" fmla="*/ 3 w 32"/>
                  <a:gd name="T17" fmla="*/ 21 h 21"/>
                  <a:gd name="T18" fmla="*/ 29 w 32"/>
                  <a:gd name="T19" fmla="*/ 21 h 21"/>
                  <a:gd name="T20" fmla="*/ 29 w 32"/>
                  <a:gd name="T21" fmla="*/ 21 h 21"/>
                  <a:gd name="T22" fmla="*/ 32 w 32"/>
                  <a:gd name="T23" fmla="*/ 21 h 21"/>
                  <a:gd name="T24" fmla="*/ 32 w 32"/>
                  <a:gd name="T25" fmla="*/ 19 h 21"/>
                  <a:gd name="T26" fmla="*/ 32 w 32"/>
                  <a:gd name="T27" fmla="*/ 3 h 21"/>
                  <a:gd name="T28" fmla="*/ 32 w 32"/>
                  <a:gd name="T29" fmla="*/ 3 h 21"/>
                  <a:gd name="T30" fmla="*/ 32 w 32"/>
                  <a:gd name="T31" fmla="*/ 1 h 21"/>
                  <a:gd name="T32" fmla="*/ 29 w 32"/>
                  <a:gd name="T33" fmla="*/ 0 h 21"/>
                  <a:gd name="T34" fmla="*/ 29 w 32"/>
                  <a:gd name="T3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21">
                    <a:moveTo>
                      <a:pt x="29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2" y="21"/>
                    </a:lnTo>
                    <a:lnTo>
                      <a:pt x="32" y="1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Freeform 92"/>
              <p:cNvSpPr>
                <a:spLocks noEditPoints="1"/>
              </p:cNvSpPr>
              <p:nvPr/>
            </p:nvSpPr>
            <p:spPr bwMode="auto">
              <a:xfrm>
                <a:off x="5370513" y="1504950"/>
                <a:ext cx="149225" cy="106363"/>
              </a:xfrm>
              <a:custGeom>
                <a:avLst/>
                <a:gdLst>
                  <a:gd name="T0" fmla="*/ 176 w 189"/>
                  <a:gd name="T1" fmla="*/ 132 h 132"/>
                  <a:gd name="T2" fmla="*/ 189 w 189"/>
                  <a:gd name="T3" fmla="*/ 132 h 132"/>
                  <a:gd name="T4" fmla="*/ 189 w 189"/>
                  <a:gd name="T5" fmla="*/ 118 h 132"/>
                  <a:gd name="T6" fmla="*/ 189 w 189"/>
                  <a:gd name="T7" fmla="*/ 118 h 132"/>
                  <a:gd name="T8" fmla="*/ 189 w 189"/>
                  <a:gd name="T9" fmla="*/ 12 h 132"/>
                  <a:gd name="T10" fmla="*/ 189 w 189"/>
                  <a:gd name="T11" fmla="*/ 12 h 132"/>
                  <a:gd name="T12" fmla="*/ 189 w 189"/>
                  <a:gd name="T13" fmla="*/ 8 h 132"/>
                  <a:gd name="T14" fmla="*/ 186 w 189"/>
                  <a:gd name="T15" fmla="*/ 2 h 132"/>
                  <a:gd name="T16" fmla="*/ 180 w 189"/>
                  <a:gd name="T17" fmla="*/ 0 h 132"/>
                  <a:gd name="T18" fmla="*/ 176 w 189"/>
                  <a:gd name="T19" fmla="*/ 0 h 132"/>
                  <a:gd name="T20" fmla="*/ 12 w 189"/>
                  <a:gd name="T21" fmla="*/ 0 h 132"/>
                  <a:gd name="T22" fmla="*/ 12 w 189"/>
                  <a:gd name="T23" fmla="*/ 0 h 132"/>
                  <a:gd name="T24" fmla="*/ 8 w 189"/>
                  <a:gd name="T25" fmla="*/ 0 h 132"/>
                  <a:gd name="T26" fmla="*/ 3 w 189"/>
                  <a:gd name="T27" fmla="*/ 2 h 132"/>
                  <a:gd name="T28" fmla="*/ 0 w 189"/>
                  <a:gd name="T29" fmla="*/ 8 h 132"/>
                  <a:gd name="T30" fmla="*/ 0 w 189"/>
                  <a:gd name="T31" fmla="*/ 12 h 132"/>
                  <a:gd name="T32" fmla="*/ 0 w 189"/>
                  <a:gd name="T33" fmla="*/ 118 h 132"/>
                  <a:gd name="T34" fmla="*/ 0 w 189"/>
                  <a:gd name="T35" fmla="*/ 118 h 132"/>
                  <a:gd name="T36" fmla="*/ 0 w 189"/>
                  <a:gd name="T37" fmla="*/ 118 h 132"/>
                  <a:gd name="T38" fmla="*/ 0 w 189"/>
                  <a:gd name="T39" fmla="*/ 132 h 132"/>
                  <a:gd name="T40" fmla="*/ 12 w 189"/>
                  <a:gd name="T41" fmla="*/ 132 h 132"/>
                  <a:gd name="T42" fmla="*/ 176 w 189"/>
                  <a:gd name="T43" fmla="*/ 132 h 132"/>
                  <a:gd name="T44" fmla="*/ 10 w 189"/>
                  <a:gd name="T45" fmla="*/ 8 h 132"/>
                  <a:gd name="T46" fmla="*/ 179 w 189"/>
                  <a:gd name="T47" fmla="*/ 8 h 132"/>
                  <a:gd name="T48" fmla="*/ 179 w 189"/>
                  <a:gd name="T49" fmla="*/ 118 h 132"/>
                  <a:gd name="T50" fmla="*/ 10 w 189"/>
                  <a:gd name="T51" fmla="*/ 118 h 132"/>
                  <a:gd name="T52" fmla="*/ 10 w 189"/>
                  <a:gd name="T53" fmla="*/ 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132">
                    <a:moveTo>
                      <a:pt x="176" y="132"/>
                    </a:moveTo>
                    <a:lnTo>
                      <a:pt x="189" y="132"/>
                    </a:lnTo>
                    <a:lnTo>
                      <a:pt x="189" y="118"/>
                    </a:lnTo>
                    <a:lnTo>
                      <a:pt x="189" y="118"/>
                    </a:lnTo>
                    <a:lnTo>
                      <a:pt x="189" y="12"/>
                    </a:lnTo>
                    <a:lnTo>
                      <a:pt x="189" y="12"/>
                    </a:lnTo>
                    <a:lnTo>
                      <a:pt x="189" y="8"/>
                    </a:lnTo>
                    <a:lnTo>
                      <a:pt x="186" y="2"/>
                    </a:lnTo>
                    <a:lnTo>
                      <a:pt x="180" y="0"/>
                    </a:lnTo>
                    <a:lnTo>
                      <a:pt x="17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32"/>
                    </a:lnTo>
                    <a:lnTo>
                      <a:pt x="12" y="132"/>
                    </a:lnTo>
                    <a:lnTo>
                      <a:pt x="176" y="132"/>
                    </a:lnTo>
                    <a:close/>
                    <a:moveTo>
                      <a:pt x="10" y="8"/>
                    </a:moveTo>
                    <a:lnTo>
                      <a:pt x="179" y="8"/>
                    </a:lnTo>
                    <a:lnTo>
                      <a:pt x="179" y="118"/>
                    </a:lnTo>
                    <a:lnTo>
                      <a:pt x="10" y="118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593752" y="3142499"/>
              <a:ext cx="362855" cy="317498"/>
              <a:chOff x="4902201" y="1906588"/>
              <a:chExt cx="215900" cy="188913"/>
            </a:xfrm>
            <a:solidFill>
              <a:srgbClr val="FFFFFF"/>
            </a:solidFill>
          </p:grpSpPr>
          <p:sp>
            <p:nvSpPr>
              <p:cNvPr id="17" name="Freeform 132"/>
              <p:cNvSpPr>
                <a:spLocks/>
              </p:cNvSpPr>
              <p:nvPr/>
            </p:nvSpPr>
            <p:spPr bwMode="auto">
              <a:xfrm>
                <a:off x="4989513" y="1982788"/>
                <a:ext cx="46038" cy="15875"/>
              </a:xfrm>
              <a:custGeom>
                <a:avLst/>
                <a:gdLst>
                  <a:gd name="T0" fmla="*/ 57 w 57"/>
                  <a:gd name="T1" fmla="*/ 14 h 20"/>
                  <a:gd name="T2" fmla="*/ 57 w 57"/>
                  <a:gd name="T3" fmla="*/ 14 h 20"/>
                  <a:gd name="T4" fmla="*/ 57 w 57"/>
                  <a:gd name="T5" fmla="*/ 12 h 20"/>
                  <a:gd name="T6" fmla="*/ 57 w 57"/>
                  <a:gd name="T7" fmla="*/ 12 h 20"/>
                  <a:gd name="T8" fmla="*/ 56 w 57"/>
                  <a:gd name="T9" fmla="*/ 7 h 20"/>
                  <a:gd name="T10" fmla="*/ 54 w 57"/>
                  <a:gd name="T11" fmla="*/ 5 h 20"/>
                  <a:gd name="T12" fmla="*/ 53 w 57"/>
                  <a:gd name="T13" fmla="*/ 4 h 20"/>
                  <a:gd name="T14" fmla="*/ 53 w 57"/>
                  <a:gd name="T15" fmla="*/ 4 h 20"/>
                  <a:gd name="T16" fmla="*/ 41 w 57"/>
                  <a:gd name="T17" fmla="*/ 1 h 20"/>
                  <a:gd name="T18" fmla="*/ 28 w 57"/>
                  <a:gd name="T19" fmla="*/ 0 h 20"/>
                  <a:gd name="T20" fmla="*/ 28 w 57"/>
                  <a:gd name="T21" fmla="*/ 0 h 20"/>
                  <a:gd name="T22" fmla="*/ 16 w 57"/>
                  <a:gd name="T23" fmla="*/ 1 h 20"/>
                  <a:gd name="T24" fmla="*/ 5 w 57"/>
                  <a:gd name="T25" fmla="*/ 4 h 20"/>
                  <a:gd name="T26" fmla="*/ 5 w 57"/>
                  <a:gd name="T27" fmla="*/ 4 h 20"/>
                  <a:gd name="T28" fmla="*/ 2 w 57"/>
                  <a:gd name="T29" fmla="*/ 5 h 20"/>
                  <a:gd name="T30" fmla="*/ 1 w 57"/>
                  <a:gd name="T31" fmla="*/ 8 h 20"/>
                  <a:gd name="T32" fmla="*/ 0 w 57"/>
                  <a:gd name="T33" fmla="*/ 11 h 20"/>
                  <a:gd name="T34" fmla="*/ 1 w 57"/>
                  <a:gd name="T35" fmla="*/ 14 h 20"/>
                  <a:gd name="T36" fmla="*/ 1 w 57"/>
                  <a:gd name="T37" fmla="*/ 14 h 20"/>
                  <a:gd name="T38" fmla="*/ 1 w 57"/>
                  <a:gd name="T39" fmla="*/ 18 h 20"/>
                  <a:gd name="T40" fmla="*/ 2 w 57"/>
                  <a:gd name="T41" fmla="*/ 19 h 20"/>
                  <a:gd name="T42" fmla="*/ 5 w 57"/>
                  <a:gd name="T43" fmla="*/ 20 h 20"/>
                  <a:gd name="T44" fmla="*/ 8 w 57"/>
                  <a:gd name="T45" fmla="*/ 20 h 20"/>
                  <a:gd name="T46" fmla="*/ 8 w 57"/>
                  <a:gd name="T47" fmla="*/ 20 h 20"/>
                  <a:gd name="T48" fmla="*/ 8 w 57"/>
                  <a:gd name="T49" fmla="*/ 20 h 20"/>
                  <a:gd name="T50" fmla="*/ 17 w 57"/>
                  <a:gd name="T51" fmla="*/ 18 h 20"/>
                  <a:gd name="T52" fmla="*/ 28 w 57"/>
                  <a:gd name="T53" fmla="*/ 16 h 20"/>
                  <a:gd name="T54" fmla="*/ 28 w 57"/>
                  <a:gd name="T55" fmla="*/ 16 h 20"/>
                  <a:gd name="T56" fmla="*/ 39 w 57"/>
                  <a:gd name="T57" fmla="*/ 18 h 20"/>
                  <a:gd name="T58" fmla="*/ 50 w 57"/>
                  <a:gd name="T59" fmla="*/ 20 h 20"/>
                  <a:gd name="T60" fmla="*/ 50 w 57"/>
                  <a:gd name="T61" fmla="*/ 20 h 20"/>
                  <a:gd name="T62" fmla="*/ 53 w 57"/>
                  <a:gd name="T63" fmla="*/ 20 h 20"/>
                  <a:gd name="T64" fmla="*/ 54 w 57"/>
                  <a:gd name="T65" fmla="*/ 19 h 20"/>
                  <a:gd name="T66" fmla="*/ 56 w 57"/>
                  <a:gd name="T67" fmla="*/ 18 h 20"/>
                  <a:gd name="T68" fmla="*/ 57 w 57"/>
                  <a:gd name="T69" fmla="*/ 14 h 20"/>
                  <a:gd name="T70" fmla="*/ 57 w 57"/>
                  <a:gd name="T7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20">
                    <a:moveTo>
                      <a:pt x="57" y="14"/>
                    </a:moveTo>
                    <a:lnTo>
                      <a:pt x="57" y="14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6" y="7"/>
                    </a:lnTo>
                    <a:lnTo>
                      <a:pt x="54" y="5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41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1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7" y="18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9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3" y="20"/>
                    </a:lnTo>
                    <a:lnTo>
                      <a:pt x="54" y="19"/>
                    </a:lnTo>
                    <a:lnTo>
                      <a:pt x="56" y="18"/>
                    </a:lnTo>
                    <a:lnTo>
                      <a:pt x="57" y="14"/>
                    </a:lnTo>
                    <a:lnTo>
                      <a:pt x="5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8" name="Freeform 133"/>
              <p:cNvSpPr>
                <a:spLocks/>
              </p:cNvSpPr>
              <p:nvPr/>
            </p:nvSpPr>
            <p:spPr bwMode="auto">
              <a:xfrm>
                <a:off x="4948238" y="1906588"/>
                <a:ext cx="127000" cy="34925"/>
              </a:xfrm>
              <a:custGeom>
                <a:avLst/>
                <a:gdLst>
                  <a:gd name="T0" fmla="*/ 8 w 161"/>
                  <a:gd name="T1" fmla="*/ 41 h 42"/>
                  <a:gd name="T2" fmla="*/ 8 w 161"/>
                  <a:gd name="T3" fmla="*/ 41 h 42"/>
                  <a:gd name="T4" fmla="*/ 8 w 161"/>
                  <a:gd name="T5" fmla="*/ 41 h 42"/>
                  <a:gd name="T6" fmla="*/ 26 w 161"/>
                  <a:gd name="T7" fmla="*/ 30 h 42"/>
                  <a:gd name="T8" fmla="*/ 44 w 161"/>
                  <a:gd name="T9" fmla="*/ 23 h 42"/>
                  <a:gd name="T10" fmla="*/ 63 w 161"/>
                  <a:gd name="T11" fmla="*/ 19 h 42"/>
                  <a:gd name="T12" fmla="*/ 80 w 161"/>
                  <a:gd name="T13" fmla="*/ 18 h 42"/>
                  <a:gd name="T14" fmla="*/ 80 w 161"/>
                  <a:gd name="T15" fmla="*/ 18 h 42"/>
                  <a:gd name="T16" fmla="*/ 100 w 161"/>
                  <a:gd name="T17" fmla="*/ 19 h 42"/>
                  <a:gd name="T18" fmla="*/ 117 w 161"/>
                  <a:gd name="T19" fmla="*/ 23 h 42"/>
                  <a:gd name="T20" fmla="*/ 135 w 161"/>
                  <a:gd name="T21" fmla="*/ 30 h 42"/>
                  <a:gd name="T22" fmla="*/ 153 w 161"/>
                  <a:gd name="T23" fmla="*/ 41 h 42"/>
                  <a:gd name="T24" fmla="*/ 153 w 161"/>
                  <a:gd name="T25" fmla="*/ 41 h 42"/>
                  <a:gd name="T26" fmla="*/ 155 w 161"/>
                  <a:gd name="T27" fmla="*/ 42 h 42"/>
                  <a:gd name="T28" fmla="*/ 157 w 161"/>
                  <a:gd name="T29" fmla="*/ 41 h 42"/>
                  <a:gd name="T30" fmla="*/ 160 w 161"/>
                  <a:gd name="T31" fmla="*/ 39 h 42"/>
                  <a:gd name="T32" fmla="*/ 161 w 161"/>
                  <a:gd name="T33" fmla="*/ 37 h 42"/>
                  <a:gd name="T34" fmla="*/ 161 w 161"/>
                  <a:gd name="T35" fmla="*/ 37 h 42"/>
                  <a:gd name="T36" fmla="*/ 161 w 161"/>
                  <a:gd name="T37" fmla="*/ 34 h 42"/>
                  <a:gd name="T38" fmla="*/ 161 w 161"/>
                  <a:gd name="T39" fmla="*/ 34 h 42"/>
                  <a:gd name="T40" fmla="*/ 161 w 161"/>
                  <a:gd name="T41" fmla="*/ 29 h 42"/>
                  <a:gd name="T42" fmla="*/ 158 w 161"/>
                  <a:gd name="T43" fmla="*/ 26 h 42"/>
                  <a:gd name="T44" fmla="*/ 158 w 161"/>
                  <a:gd name="T45" fmla="*/ 26 h 42"/>
                  <a:gd name="T46" fmla="*/ 139 w 161"/>
                  <a:gd name="T47" fmla="*/ 15 h 42"/>
                  <a:gd name="T48" fmla="*/ 120 w 161"/>
                  <a:gd name="T49" fmla="*/ 7 h 42"/>
                  <a:gd name="T50" fmla="*/ 101 w 161"/>
                  <a:gd name="T51" fmla="*/ 1 h 42"/>
                  <a:gd name="T52" fmla="*/ 80 w 161"/>
                  <a:gd name="T53" fmla="*/ 0 h 42"/>
                  <a:gd name="T54" fmla="*/ 80 w 161"/>
                  <a:gd name="T55" fmla="*/ 0 h 42"/>
                  <a:gd name="T56" fmla="*/ 61 w 161"/>
                  <a:gd name="T57" fmla="*/ 1 h 42"/>
                  <a:gd name="T58" fmla="*/ 42 w 161"/>
                  <a:gd name="T59" fmla="*/ 7 h 42"/>
                  <a:gd name="T60" fmla="*/ 23 w 161"/>
                  <a:gd name="T61" fmla="*/ 15 h 42"/>
                  <a:gd name="T62" fmla="*/ 4 w 161"/>
                  <a:gd name="T63" fmla="*/ 26 h 42"/>
                  <a:gd name="T64" fmla="*/ 4 w 161"/>
                  <a:gd name="T65" fmla="*/ 26 h 42"/>
                  <a:gd name="T66" fmla="*/ 3 w 161"/>
                  <a:gd name="T67" fmla="*/ 27 h 42"/>
                  <a:gd name="T68" fmla="*/ 1 w 161"/>
                  <a:gd name="T69" fmla="*/ 30 h 42"/>
                  <a:gd name="T70" fmla="*/ 0 w 161"/>
                  <a:gd name="T71" fmla="*/ 34 h 42"/>
                  <a:gd name="T72" fmla="*/ 1 w 161"/>
                  <a:gd name="T73" fmla="*/ 37 h 42"/>
                  <a:gd name="T74" fmla="*/ 1 w 161"/>
                  <a:gd name="T75" fmla="*/ 37 h 42"/>
                  <a:gd name="T76" fmla="*/ 3 w 161"/>
                  <a:gd name="T77" fmla="*/ 39 h 42"/>
                  <a:gd name="T78" fmla="*/ 4 w 161"/>
                  <a:gd name="T79" fmla="*/ 41 h 42"/>
                  <a:gd name="T80" fmla="*/ 7 w 161"/>
                  <a:gd name="T81" fmla="*/ 42 h 42"/>
                  <a:gd name="T82" fmla="*/ 8 w 161"/>
                  <a:gd name="T83" fmla="*/ 41 h 42"/>
                  <a:gd name="T84" fmla="*/ 8 w 161"/>
                  <a:gd name="T8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1" h="42">
                    <a:moveTo>
                      <a:pt x="8" y="41"/>
                    </a:moveTo>
                    <a:lnTo>
                      <a:pt x="8" y="41"/>
                    </a:lnTo>
                    <a:lnTo>
                      <a:pt x="8" y="41"/>
                    </a:lnTo>
                    <a:lnTo>
                      <a:pt x="26" y="30"/>
                    </a:lnTo>
                    <a:lnTo>
                      <a:pt x="44" y="23"/>
                    </a:lnTo>
                    <a:lnTo>
                      <a:pt x="63" y="19"/>
                    </a:lnTo>
                    <a:lnTo>
                      <a:pt x="80" y="18"/>
                    </a:lnTo>
                    <a:lnTo>
                      <a:pt x="80" y="18"/>
                    </a:lnTo>
                    <a:lnTo>
                      <a:pt x="100" y="19"/>
                    </a:lnTo>
                    <a:lnTo>
                      <a:pt x="117" y="23"/>
                    </a:lnTo>
                    <a:lnTo>
                      <a:pt x="135" y="30"/>
                    </a:lnTo>
                    <a:lnTo>
                      <a:pt x="153" y="41"/>
                    </a:lnTo>
                    <a:lnTo>
                      <a:pt x="153" y="41"/>
                    </a:lnTo>
                    <a:lnTo>
                      <a:pt x="155" y="42"/>
                    </a:lnTo>
                    <a:lnTo>
                      <a:pt x="157" y="41"/>
                    </a:lnTo>
                    <a:lnTo>
                      <a:pt x="160" y="39"/>
                    </a:lnTo>
                    <a:lnTo>
                      <a:pt x="161" y="37"/>
                    </a:lnTo>
                    <a:lnTo>
                      <a:pt x="161" y="37"/>
                    </a:lnTo>
                    <a:lnTo>
                      <a:pt x="161" y="34"/>
                    </a:lnTo>
                    <a:lnTo>
                      <a:pt x="161" y="34"/>
                    </a:lnTo>
                    <a:lnTo>
                      <a:pt x="161" y="29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39" y="15"/>
                    </a:lnTo>
                    <a:lnTo>
                      <a:pt x="120" y="7"/>
                    </a:lnTo>
                    <a:lnTo>
                      <a:pt x="101" y="1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1" y="1"/>
                    </a:lnTo>
                    <a:lnTo>
                      <a:pt x="42" y="7"/>
                    </a:lnTo>
                    <a:lnTo>
                      <a:pt x="23" y="15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3" y="27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1" y="37"/>
                    </a:lnTo>
                    <a:lnTo>
                      <a:pt x="3" y="39"/>
                    </a:lnTo>
                    <a:lnTo>
                      <a:pt x="4" y="41"/>
                    </a:lnTo>
                    <a:lnTo>
                      <a:pt x="7" y="42"/>
                    </a:lnTo>
                    <a:lnTo>
                      <a:pt x="8" y="41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9" name="Freeform 134"/>
              <p:cNvSpPr>
                <a:spLocks/>
              </p:cNvSpPr>
              <p:nvPr/>
            </p:nvSpPr>
            <p:spPr bwMode="auto">
              <a:xfrm>
                <a:off x="4973638" y="1944688"/>
                <a:ext cx="77788" cy="22225"/>
              </a:xfrm>
              <a:custGeom>
                <a:avLst/>
                <a:gdLst>
                  <a:gd name="T0" fmla="*/ 96 w 100"/>
                  <a:gd name="T1" fmla="*/ 11 h 27"/>
                  <a:gd name="T2" fmla="*/ 96 w 100"/>
                  <a:gd name="T3" fmla="*/ 11 h 27"/>
                  <a:gd name="T4" fmla="*/ 85 w 100"/>
                  <a:gd name="T5" fmla="*/ 6 h 27"/>
                  <a:gd name="T6" fmla="*/ 73 w 100"/>
                  <a:gd name="T7" fmla="*/ 2 h 27"/>
                  <a:gd name="T8" fmla="*/ 62 w 100"/>
                  <a:gd name="T9" fmla="*/ 0 h 27"/>
                  <a:gd name="T10" fmla="*/ 49 w 100"/>
                  <a:gd name="T11" fmla="*/ 0 h 27"/>
                  <a:gd name="T12" fmla="*/ 49 w 100"/>
                  <a:gd name="T13" fmla="*/ 0 h 27"/>
                  <a:gd name="T14" fmla="*/ 38 w 100"/>
                  <a:gd name="T15" fmla="*/ 0 h 27"/>
                  <a:gd name="T16" fmla="*/ 26 w 100"/>
                  <a:gd name="T17" fmla="*/ 2 h 27"/>
                  <a:gd name="T18" fmla="*/ 15 w 100"/>
                  <a:gd name="T19" fmla="*/ 6 h 27"/>
                  <a:gd name="T20" fmla="*/ 4 w 100"/>
                  <a:gd name="T21" fmla="*/ 11 h 27"/>
                  <a:gd name="T22" fmla="*/ 4 w 100"/>
                  <a:gd name="T23" fmla="*/ 11 h 27"/>
                  <a:gd name="T24" fmla="*/ 2 w 100"/>
                  <a:gd name="T25" fmla="*/ 12 h 27"/>
                  <a:gd name="T26" fmla="*/ 0 w 100"/>
                  <a:gd name="T27" fmla="*/ 15 h 27"/>
                  <a:gd name="T28" fmla="*/ 0 w 100"/>
                  <a:gd name="T29" fmla="*/ 19 h 27"/>
                  <a:gd name="T30" fmla="*/ 0 w 100"/>
                  <a:gd name="T31" fmla="*/ 21 h 27"/>
                  <a:gd name="T32" fmla="*/ 0 w 100"/>
                  <a:gd name="T33" fmla="*/ 21 h 27"/>
                  <a:gd name="T34" fmla="*/ 2 w 100"/>
                  <a:gd name="T35" fmla="*/ 24 h 27"/>
                  <a:gd name="T36" fmla="*/ 3 w 100"/>
                  <a:gd name="T37" fmla="*/ 27 h 27"/>
                  <a:gd name="T38" fmla="*/ 6 w 100"/>
                  <a:gd name="T39" fmla="*/ 27 h 27"/>
                  <a:gd name="T40" fmla="*/ 7 w 100"/>
                  <a:gd name="T41" fmla="*/ 27 h 27"/>
                  <a:gd name="T42" fmla="*/ 7 w 100"/>
                  <a:gd name="T43" fmla="*/ 27 h 27"/>
                  <a:gd name="T44" fmla="*/ 18 w 100"/>
                  <a:gd name="T45" fmla="*/ 23 h 27"/>
                  <a:gd name="T46" fmla="*/ 29 w 100"/>
                  <a:gd name="T47" fmla="*/ 19 h 27"/>
                  <a:gd name="T48" fmla="*/ 38 w 100"/>
                  <a:gd name="T49" fmla="*/ 17 h 27"/>
                  <a:gd name="T50" fmla="*/ 49 w 100"/>
                  <a:gd name="T51" fmla="*/ 16 h 27"/>
                  <a:gd name="T52" fmla="*/ 49 w 100"/>
                  <a:gd name="T53" fmla="*/ 16 h 27"/>
                  <a:gd name="T54" fmla="*/ 60 w 100"/>
                  <a:gd name="T55" fmla="*/ 17 h 27"/>
                  <a:gd name="T56" fmla="*/ 71 w 100"/>
                  <a:gd name="T57" fmla="*/ 19 h 27"/>
                  <a:gd name="T58" fmla="*/ 82 w 100"/>
                  <a:gd name="T59" fmla="*/ 23 h 27"/>
                  <a:gd name="T60" fmla="*/ 92 w 100"/>
                  <a:gd name="T61" fmla="*/ 27 h 27"/>
                  <a:gd name="T62" fmla="*/ 92 w 100"/>
                  <a:gd name="T63" fmla="*/ 27 h 27"/>
                  <a:gd name="T64" fmla="*/ 94 w 100"/>
                  <a:gd name="T65" fmla="*/ 27 h 27"/>
                  <a:gd name="T66" fmla="*/ 97 w 100"/>
                  <a:gd name="T67" fmla="*/ 27 h 27"/>
                  <a:gd name="T68" fmla="*/ 99 w 100"/>
                  <a:gd name="T69" fmla="*/ 24 h 27"/>
                  <a:gd name="T70" fmla="*/ 100 w 100"/>
                  <a:gd name="T71" fmla="*/ 21 h 27"/>
                  <a:gd name="T72" fmla="*/ 100 w 100"/>
                  <a:gd name="T73" fmla="*/ 21 h 27"/>
                  <a:gd name="T74" fmla="*/ 100 w 100"/>
                  <a:gd name="T75" fmla="*/ 19 h 27"/>
                  <a:gd name="T76" fmla="*/ 100 w 100"/>
                  <a:gd name="T77" fmla="*/ 19 h 27"/>
                  <a:gd name="T78" fmla="*/ 99 w 100"/>
                  <a:gd name="T79" fmla="*/ 15 h 27"/>
                  <a:gd name="T80" fmla="*/ 96 w 100"/>
                  <a:gd name="T81" fmla="*/ 11 h 27"/>
                  <a:gd name="T82" fmla="*/ 96 w 100"/>
                  <a:gd name="T8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0" h="27">
                    <a:moveTo>
                      <a:pt x="96" y="11"/>
                    </a:moveTo>
                    <a:lnTo>
                      <a:pt x="96" y="11"/>
                    </a:lnTo>
                    <a:lnTo>
                      <a:pt x="85" y="6"/>
                    </a:lnTo>
                    <a:lnTo>
                      <a:pt x="73" y="2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6" y="2"/>
                    </a:lnTo>
                    <a:lnTo>
                      <a:pt x="15" y="6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3" y="27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18" y="23"/>
                    </a:lnTo>
                    <a:lnTo>
                      <a:pt x="29" y="19"/>
                    </a:lnTo>
                    <a:lnTo>
                      <a:pt x="38" y="17"/>
                    </a:lnTo>
                    <a:lnTo>
                      <a:pt x="49" y="16"/>
                    </a:lnTo>
                    <a:lnTo>
                      <a:pt x="49" y="16"/>
                    </a:lnTo>
                    <a:lnTo>
                      <a:pt x="60" y="17"/>
                    </a:lnTo>
                    <a:lnTo>
                      <a:pt x="71" y="19"/>
                    </a:lnTo>
                    <a:lnTo>
                      <a:pt x="82" y="23"/>
                    </a:lnTo>
                    <a:lnTo>
                      <a:pt x="92" y="27"/>
                    </a:lnTo>
                    <a:lnTo>
                      <a:pt x="92" y="27"/>
                    </a:lnTo>
                    <a:lnTo>
                      <a:pt x="94" y="27"/>
                    </a:lnTo>
                    <a:lnTo>
                      <a:pt x="97" y="27"/>
                    </a:lnTo>
                    <a:lnTo>
                      <a:pt x="99" y="24"/>
                    </a:lnTo>
                    <a:lnTo>
                      <a:pt x="100" y="21"/>
                    </a:lnTo>
                    <a:lnTo>
                      <a:pt x="100" y="21"/>
                    </a:lnTo>
                    <a:lnTo>
                      <a:pt x="100" y="19"/>
                    </a:lnTo>
                    <a:lnTo>
                      <a:pt x="100" y="19"/>
                    </a:lnTo>
                    <a:lnTo>
                      <a:pt x="99" y="15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0" name="Freeform 135"/>
              <p:cNvSpPr>
                <a:spLocks/>
              </p:cNvSpPr>
              <p:nvPr/>
            </p:nvSpPr>
            <p:spPr bwMode="auto">
              <a:xfrm>
                <a:off x="4902201" y="2030413"/>
                <a:ext cx="85725" cy="65088"/>
              </a:xfrm>
              <a:custGeom>
                <a:avLst/>
                <a:gdLst>
                  <a:gd name="T0" fmla="*/ 76 w 107"/>
                  <a:gd name="T1" fmla="*/ 57 h 83"/>
                  <a:gd name="T2" fmla="*/ 76 w 107"/>
                  <a:gd name="T3" fmla="*/ 57 h 83"/>
                  <a:gd name="T4" fmla="*/ 62 w 107"/>
                  <a:gd name="T5" fmla="*/ 0 h 83"/>
                  <a:gd name="T6" fmla="*/ 45 w 107"/>
                  <a:gd name="T7" fmla="*/ 0 h 83"/>
                  <a:gd name="T8" fmla="*/ 31 w 107"/>
                  <a:gd name="T9" fmla="*/ 56 h 83"/>
                  <a:gd name="T10" fmla="*/ 31 w 107"/>
                  <a:gd name="T11" fmla="*/ 56 h 83"/>
                  <a:gd name="T12" fmla="*/ 17 w 107"/>
                  <a:gd name="T13" fmla="*/ 0 h 83"/>
                  <a:gd name="T14" fmla="*/ 0 w 107"/>
                  <a:gd name="T15" fmla="*/ 0 h 83"/>
                  <a:gd name="T16" fmla="*/ 21 w 107"/>
                  <a:gd name="T17" fmla="*/ 83 h 83"/>
                  <a:gd name="T18" fmla="*/ 39 w 107"/>
                  <a:gd name="T19" fmla="*/ 83 h 83"/>
                  <a:gd name="T20" fmla="*/ 53 w 107"/>
                  <a:gd name="T21" fmla="*/ 27 h 83"/>
                  <a:gd name="T22" fmla="*/ 53 w 107"/>
                  <a:gd name="T23" fmla="*/ 27 h 83"/>
                  <a:gd name="T24" fmla="*/ 68 w 107"/>
                  <a:gd name="T25" fmla="*/ 83 h 83"/>
                  <a:gd name="T26" fmla="*/ 86 w 107"/>
                  <a:gd name="T27" fmla="*/ 83 h 83"/>
                  <a:gd name="T28" fmla="*/ 107 w 107"/>
                  <a:gd name="T29" fmla="*/ 0 h 83"/>
                  <a:gd name="T30" fmla="*/ 90 w 107"/>
                  <a:gd name="T31" fmla="*/ 0 h 83"/>
                  <a:gd name="T32" fmla="*/ 76 w 107"/>
                  <a:gd name="T33" fmla="*/ 5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83">
                    <a:moveTo>
                      <a:pt x="76" y="57"/>
                    </a:moveTo>
                    <a:lnTo>
                      <a:pt x="76" y="57"/>
                    </a:lnTo>
                    <a:lnTo>
                      <a:pt x="62" y="0"/>
                    </a:lnTo>
                    <a:lnTo>
                      <a:pt x="45" y="0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21" y="83"/>
                    </a:lnTo>
                    <a:lnTo>
                      <a:pt x="39" y="83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68" y="83"/>
                    </a:lnTo>
                    <a:lnTo>
                      <a:pt x="86" y="83"/>
                    </a:lnTo>
                    <a:lnTo>
                      <a:pt x="107" y="0"/>
                    </a:lnTo>
                    <a:lnTo>
                      <a:pt x="90" y="0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1" name="Rectangle 136"/>
              <p:cNvSpPr>
                <a:spLocks noChangeArrowheads="1"/>
              </p:cNvSpPr>
              <p:nvPr/>
            </p:nvSpPr>
            <p:spPr bwMode="auto">
              <a:xfrm>
                <a:off x="4992688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2" name="Rectangle 137"/>
              <p:cNvSpPr>
                <a:spLocks noChangeArrowheads="1"/>
              </p:cNvSpPr>
              <p:nvPr/>
            </p:nvSpPr>
            <p:spPr bwMode="auto">
              <a:xfrm>
                <a:off x="5014913" y="2063750"/>
                <a:ext cx="285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3" name="Freeform 138"/>
              <p:cNvSpPr>
                <a:spLocks/>
              </p:cNvSpPr>
              <p:nvPr/>
            </p:nvSpPr>
            <p:spPr bwMode="auto">
              <a:xfrm>
                <a:off x="5051426" y="2030413"/>
                <a:ext cx="46038" cy="65088"/>
              </a:xfrm>
              <a:custGeom>
                <a:avLst/>
                <a:gdLst>
                  <a:gd name="T0" fmla="*/ 0 w 57"/>
                  <a:gd name="T1" fmla="*/ 83 h 83"/>
                  <a:gd name="T2" fmla="*/ 18 w 57"/>
                  <a:gd name="T3" fmla="*/ 83 h 83"/>
                  <a:gd name="T4" fmla="*/ 18 w 57"/>
                  <a:gd name="T5" fmla="*/ 49 h 83"/>
                  <a:gd name="T6" fmla="*/ 52 w 57"/>
                  <a:gd name="T7" fmla="*/ 49 h 83"/>
                  <a:gd name="T8" fmla="*/ 52 w 57"/>
                  <a:gd name="T9" fmla="*/ 34 h 83"/>
                  <a:gd name="T10" fmla="*/ 18 w 57"/>
                  <a:gd name="T11" fmla="*/ 34 h 83"/>
                  <a:gd name="T12" fmla="*/ 18 w 57"/>
                  <a:gd name="T13" fmla="*/ 15 h 83"/>
                  <a:gd name="T14" fmla="*/ 57 w 57"/>
                  <a:gd name="T15" fmla="*/ 15 h 83"/>
                  <a:gd name="T16" fmla="*/ 57 w 57"/>
                  <a:gd name="T17" fmla="*/ 0 h 83"/>
                  <a:gd name="T18" fmla="*/ 0 w 57"/>
                  <a:gd name="T19" fmla="*/ 0 h 83"/>
                  <a:gd name="T20" fmla="*/ 0 w 57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83">
                    <a:moveTo>
                      <a:pt x="0" y="83"/>
                    </a:moveTo>
                    <a:lnTo>
                      <a:pt x="18" y="83"/>
                    </a:lnTo>
                    <a:lnTo>
                      <a:pt x="18" y="49"/>
                    </a:lnTo>
                    <a:lnTo>
                      <a:pt x="52" y="49"/>
                    </a:lnTo>
                    <a:lnTo>
                      <a:pt x="52" y="34"/>
                    </a:lnTo>
                    <a:lnTo>
                      <a:pt x="18" y="34"/>
                    </a:lnTo>
                    <a:lnTo>
                      <a:pt x="18" y="15"/>
                    </a:lnTo>
                    <a:lnTo>
                      <a:pt x="57" y="15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4" name="Rectangle 139"/>
              <p:cNvSpPr>
                <a:spLocks noChangeArrowheads="1"/>
              </p:cNvSpPr>
              <p:nvPr/>
            </p:nvSpPr>
            <p:spPr bwMode="auto">
              <a:xfrm>
                <a:off x="5103813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3887" y="1829702"/>
              <a:ext cx="362855" cy="349515"/>
              <a:chOff x="4903788" y="1471613"/>
              <a:chExt cx="215900" cy="207963"/>
            </a:xfrm>
            <a:solidFill>
              <a:srgbClr val="FFFFFF"/>
            </a:solidFill>
          </p:grpSpPr>
          <p:sp>
            <p:nvSpPr>
              <p:cNvPr id="15" name="Freeform 226"/>
              <p:cNvSpPr>
                <a:spLocks noEditPoints="1"/>
              </p:cNvSpPr>
              <p:nvPr/>
            </p:nvSpPr>
            <p:spPr bwMode="auto">
              <a:xfrm>
                <a:off x="4926013" y="1471613"/>
                <a:ext cx="171450" cy="146050"/>
              </a:xfrm>
              <a:custGeom>
                <a:avLst/>
                <a:gdLst>
                  <a:gd name="T0" fmla="*/ 15 w 215"/>
                  <a:gd name="T1" fmla="*/ 164 h 183"/>
                  <a:gd name="T2" fmla="*/ 83 w 215"/>
                  <a:gd name="T3" fmla="*/ 164 h 183"/>
                  <a:gd name="T4" fmla="*/ 80 w 215"/>
                  <a:gd name="T5" fmla="*/ 183 h 183"/>
                  <a:gd name="T6" fmla="*/ 135 w 215"/>
                  <a:gd name="T7" fmla="*/ 183 h 183"/>
                  <a:gd name="T8" fmla="*/ 132 w 215"/>
                  <a:gd name="T9" fmla="*/ 164 h 183"/>
                  <a:gd name="T10" fmla="*/ 200 w 215"/>
                  <a:gd name="T11" fmla="*/ 164 h 183"/>
                  <a:gd name="T12" fmla="*/ 200 w 215"/>
                  <a:gd name="T13" fmla="*/ 164 h 183"/>
                  <a:gd name="T14" fmla="*/ 206 w 215"/>
                  <a:gd name="T15" fmla="*/ 163 h 183"/>
                  <a:gd name="T16" fmla="*/ 211 w 215"/>
                  <a:gd name="T17" fmla="*/ 160 h 183"/>
                  <a:gd name="T18" fmla="*/ 214 w 215"/>
                  <a:gd name="T19" fmla="*/ 155 h 183"/>
                  <a:gd name="T20" fmla="*/ 215 w 215"/>
                  <a:gd name="T21" fmla="*/ 149 h 183"/>
                  <a:gd name="T22" fmla="*/ 215 w 215"/>
                  <a:gd name="T23" fmla="*/ 15 h 183"/>
                  <a:gd name="T24" fmla="*/ 215 w 215"/>
                  <a:gd name="T25" fmla="*/ 15 h 183"/>
                  <a:gd name="T26" fmla="*/ 214 w 215"/>
                  <a:gd name="T27" fmla="*/ 10 h 183"/>
                  <a:gd name="T28" fmla="*/ 211 w 215"/>
                  <a:gd name="T29" fmla="*/ 4 h 183"/>
                  <a:gd name="T30" fmla="*/ 206 w 215"/>
                  <a:gd name="T31" fmla="*/ 2 h 183"/>
                  <a:gd name="T32" fmla="*/ 200 w 215"/>
                  <a:gd name="T33" fmla="*/ 0 h 183"/>
                  <a:gd name="T34" fmla="*/ 15 w 215"/>
                  <a:gd name="T35" fmla="*/ 0 h 183"/>
                  <a:gd name="T36" fmla="*/ 15 w 215"/>
                  <a:gd name="T37" fmla="*/ 0 h 183"/>
                  <a:gd name="T38" fmla="*/ 9 w 215"/>
                  <a:gd name="T39" fmla="*/ 2 h 183"/>
                  <a:gd name="T40" fmla="*/ 4 w 215"/>
                  <a:gd name="T41" fmla="*/ 4 h 183"/>
                  <a:gd name="T42" fmla="*/ 1 w 215"/>
                  <a:gd name="T43" fmla="*/ 10 h 183"/>
                  <a:gd name="T44" fmla="*/ 0 w 215"/>
                  <a:gd name="T45" fmla="*/ 15 h 183"/>
                  <a:gd name="T46" fmla="*/ 0 w 215"/>
                  <a:gd name="T47" fmla="*/ 149 h 183"/>
                  <a:gd name="T48" fmla="*/ 0 w 215"/>
                  <a:gd name="T49" fmla="*/ 149 h 183"/>
                  <a:gd name="T50" fmla="*/ 1 w 215"/>
                  <a:gd name="T51" fmla="*/ 155 h 183"/>
                  <a:gd name="T52" fmla="*/ 4 w 215"/>
                  <a:gd name="T53" fmla="*/ 160 h 183"/>
                  <a:gd name="T54" fmla="*/ 9 w 215"/>
                  <a:gd name="T55" fmla="*/ 163 h 183"/>
                  <a:gd name="T56" fmla="*/ 15 w 215"/>
                  <a:gd name="T57" fmla="*/ 164 h 183"/>
                  <a:gd name="T58" fmla="*/ 15 w 215"/>
                  <a:gd name="T59" fmla="*/ 164 h 183"/>
                  <a:gd name="T60" fmla="*/ 11 w 215"/>
                  <a:gd name="T61" fmla="*/ 10 h 183"/>
                  <a:gd name="T62" fmla="*/ 203 w 215"/>
                  <a:gd name="T63" fmla="*/ 10 h 183"/>
                  <a:gd name="T64" fmla="*/ 203 w 215"/>
                  <a:gd name="T65" fmla="*/ 149 h 183"/>
                  <a:gd name="T66" fmla="*/ 11 w 215"/>
                  <a:gd name="T67" fmla="*/ 149 h 183"/>
                  <a:gd name="T68" fmla="*/ 11 w 215"/>
                  <a:gd name="T69" fmla="*/ 1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5" h="183">
                    <a:moveTo>
                      <a:pt x="15" y="164"/>
                    </a:moveTo>
                    <a:lnTo>
                      <a:pt x="83" y="164"/>
                    </a:lnTo>
                    <a:lnTo>
                      <a:pt x="80" y="183"/>
                    </a:lnTo>
                    <a:lnTo>
                      <a:pt x="135" y="183"/>
                    </a:lnTo>
                    <a:lnTo>
                      <a:pt x="132" y="164"/>
                    </a:lnTo>
                    <a:lnTo>
                      <a:pt x="200" y="164"/>
                    </a:lnTo>
                    <a:lnTo>
                      <a:pt x="200" y="164"/>
                    </a:lnTo>
                    <a:lnTo>
                      <a:pt x="206" y="163"/>
                    </a:lnTo>
                    <a:lnTo>
                      <a:pt x="211" y="160"/>
                    </a:lnTo>
                    <a:lnTo>
                      <a:pt x="214" y="155"/>
                    </a:lnTo>
                    <a:lnTo>
                      <a:pt x="215" y="149"/>
                    </a:lnTo>
                    <a:lnTo>
                      <a:pt x="215" y="15"/>
                    </a:lnTo>
                    <a:lnTo>
                      <a:pt x="215" y="15"/>
                    </a:lnTo>
                    <a:lnTo>
                      <a:pt x="214" y="10"/>
                    </a:lnTo>
                    <a:lnTo>
                      <a:pt x="211" y="4"/>
                    </a:lnTo>
                    <a:lnTo>
                      <a:pt x="206" y="2"/>
                    </a:lnTo>
                    <a:lnTo>
                      <a:pt x="200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155"/>
                    </a:lnTo>
                    <a:lnTo>
                      <a:pt x="4" y="160"/>
                    </a:lnTo>
                    <a:lnTo>
                      <a:pt x="9" y="163"/>
                    </a:lnTo>
                    <a:lnTo>
                      <a:pt x="15" y="164"/>
                    </a:lnTo>
                    <a:lnTo>
                      <a:pt x="15" y="164"/>
                    </a:lnTo>
                    <a:close/>
                    <a:moveTo>
                      <a:pt x="11" y="10"/>
                    </a:moveTo>
                    <a:lnTo>
                      <a:pt x="203" y="10"/>
                    </a:lnTo>
                    <a:lnTo>
                      <a:pt x="203" y="149"/>
                    </a:lnTo>
                    <a:lnTo>
                      <a:pt x="11" y="149"/>
                    </a:ln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6" name="Freeform 227"/>
              <p:cNvSpPr>
                <a:spLocks noEditPoints="1"/>
              </p:cNvSpPr>
              <p:nvPr/>
            </p:nvSpPr>
            <p:spPr bwMode="auto">
              <a:xfrm>
                <a:off x="4903788" y="1625601"/>
                <a:ext cx="215900" cy="53975"/>
              </a:xfrm>
              <a:custGeom>
                <a:avLst/>
                <a:gdLst>
                  <a:gd name="T0" fmla="*/ 272 w 273"/>
                  <a:gd name="T1" fmla="*/ 56 h 68"/>
                  <a:gd name="T2" fmla="*/ 272 w 273"/>
                  <a:gd name="T3" fmla="*/ 56 h 68"/>
                  <a:gd name="T4" fmla="*/ 270 w 273"/>
                  <a:gd name="T5" fmla="*/ 51 h 68"/>
                  <a:gd name="T6" fmla="*/ 266 w 273"/>
                  <a:gd name="T7" fmla="*/ 45 h 68"/>
                  <a:gd name="T8" fmla="*/ 255 w 273"/>
                  <a:gd name="T9" fmla="*/ 30 h 68"/>
                  <a:gd name="T10" fmla="*/ 233 w 273"/>
                  <a:gd name="T11" fmla="*/ 1 h 68"/>
                  <a:gd name="T12" fmla="*/ 233 w 273"/>
                  <a:gd name="T13" fmla="*/ 1 h 68"/>
                  <a:gd name="T14" fmla="*/ 232 w 273"/>
                  <a:gd name="T15" fmla="*/ 1 h 68"/>
                  <a:gd name="T16" fmla="*/ 229 w 273"/>
                  <a:gd name="T17" fmla="*/ 0 h 68"/>
                  <a:gd name="T18" fmla="*/ 44 w 273"/>
                  <a:gd name="T19" fmla="*/ 0 h 68"/>
                  <a:gd name="T20" fmla="*/ 44 w 273"/>
                  <a:gd name="T21" fmla="*/ 0 h 68"/>
                  <a:gd name="T22" fmla="*/ 41 w 273"/>
                  <a:gd name="T23" fmla="*/ 1 h 68"/>
                  <a:gd name="T24" fmla="*/ 40 w 273"/>
                  <a:gd name="T25" fmla="*/ 1 h 68"/>
                  <a:gd name="T26" fmla="*/ 40 w 273"/>
                  <a:gd name="T27" fmla="*/ 1 h 68"/>
                  <a:gd name="T28" fmla="*/ 30 w 273"/>
                  <a:gd name="T29" fmla="*/ 15 h 68"/>
                  <a:gd name="T30" fmla="*/ 18 w 273"/>
                  <a:gd name="T31" fmla="*/ 30 h 68"/>
                  <a:gd name="T32" fmla="*/ 7 w 273"/>
                  <a:gd name="T33" fmla="*/ 45 h 68"/>
                  <a:gd name="T34" fmla="*/ 3 w 273"/>
                  <a:gd name="T35" fmla="*/ 51 h 68"/>
                  <a:gd name="T36" fmla="*/ 1 w 273"/>
                  <a:gd name="T37" fmla="*/ 56 h 68"/>
                  <a:gd name="T38" fmla="*/ 1 w 273"/>
                  <a:gd name="T39" fmla="*/ 56 h 68"/>
                  <a:gd name="T40" fmla="*/ 0 w 273"/>
                  <a:gd name="T41" fmla="*/ 60 h 68"/>
                  <a:gd name="T42" fmla="*/ 1 w 273"/>
                  <a:gd name="T43" fmla="*/ 63 h 68"/>
                  <a:gd name="T44" fmla="*/ 1 w 273"/>
                  <a:gd name="T45" fmla="*/ 63 h 68"/>
                  <a:gd name="T46" fmla="*/ 4 w 273"/>
                  <a:gd name="T47" fmla="*/ 66 h 68"/>
                  <a:gd name="T48" fmla="*/ 8 w 273"/>
                  <a:gd name="T49" fmla="*/ 67 h 68"/>
                  <a:gd name="T50" fmla="*/ 19 w 273"/>
                  <a:gd name="T51" fmla="*/ 68 h 68"/>
                  <a:gd name="T52" fmla="*/ 255 w 273"/>
                  <a:gd name="T53" fmla="*/ 68 h 68"/>
                  <a:gd name="T54" fmla="*/ 255 w 273"/>
                  <a:gd name="T55" fmla="*/ 68 h 68"/>
                  <a:gd name="T56" fmla="*/ 265 w 273"/>
                  <a:gd name="T57" fmla="*/ 67 h 68"/>
                  <a:gd name="T58" fmla="*/ 269 w 273"/>
                  <a:gd name="T59" fmla="*/ 66 h 68"/>
                  <a:gd name="T60" fmla="*/ 272 w 273"/>
                  <a:gd name="T61" fmla="*/ 63 h 68"/>
                  <a:gd name="T62" fmla="*/ 272 w 273"/>
                  <a:gd name="T63" fmla="*/ 63 h 68"/>
                  <a:gd name="T64" fmla="*/ 273 w 273"/>
                  <a:gd name="T65" fmla="*/ 60 h 68"/>
                  <a:gd name="T66" fmla="*/ 272 w 273"/>
                  <a:gd name="T67" fmla="*/ 56 h 68"/>
                  <a:gd name="T68" fmla="*/ 272 w 273"/>
                  <a:gd name="T69" fmla="*/ 56 h 68"/>
                  <a:gd name="T70" fmla="*/ 265 w 273"/>
                  <a:gd name="T71" fmla="*/ 59 h 68"/>
                  <a:gd name="T72" fmla="*/ 265 w 273"/>
                  <a:gd name="T73" fmla="*/ 59 h 68"/>
                  <a:gd name="T74" fmla="*/ 263 w 273"/>
                  <a:gd name="T75" fmla="*/ 60 h 68"/>
                  <a:gd name="T76" fmla="*/ 255 w 273"/>
                  <a:gd name="T77" fmla="*/ 60 h 68"/>
                  <a:gd name="T78" fmla="*/ 19 w 273"/>
                  <a:gd name="T79" fmla="*/ 60 h 68"/>
                  <a:gd name="T80" fmla="*/ 19 w 273"/>
                  <a:gd name="T81" fmla="*/ 60 h 68"/>
                  <a:gd name="T82" fmla="*/ 11 w 273"/>
                  <a:gd name="T83" fmla="*/ 60 h 68"/>
                  <a:gd name="T84" fmla="*/ 8 w 273"/>
                  <a:gd name="T85" fmla="*/ 60 h 68"/>
                  <a:gd name="T86" fmla="*/ 8 w 273"/>
                  <a:gd name="T87" fmla="*/ 60 h 68"/>
                  <a:gd name="T88" fmla="*/ 8 w 273"/>
                  <a:gd name="T89" fmla="*/ 57 h 68"/>
                  <a:gd name="T90" fmla="*/ 8 w 273"/>
                  <a:gd name="T91" fmla="*/ 57 h 68"/>
                  <a:gd name="T92" fmla="*/ 8 w 273"/>
                  <a:gd name="T93" fmla="*/ 57 h 68"/>
                  <a:gd name="T94" fmla="*/ 8 w 273"/>
                  <a:gd name="T95" fmla="*/ 57 h 68"/>
                  <a:gd name="T96" fmla="*/ 12 w 273"/>
                  <a:gd name="T97" fmla="*/ 49 h 68"/>
                  <a:gd name="T98" fmla="*/ 22 w 273"/>
                  <a:gd name="T99" fmla="*/ 36 h 68"/>
                  <a:gd name="T100" fmla="*/ 251 w 273"/>
                  <a:gd name="T101" fmla="*/ 36 h 68"/>
                  <a:gd name="T102" fmla="*/ 251 w 273"/>
                  <a:gd name="T103" fmla="*/ 36 h 68"/>
                  <a:gd name="T104" fmla="*/ 261 w 273"/>
                  <a:gd name="T105" fmla="*/ 49 h 68"/>
                  <a:gd name="T106" fmla="*/ 265 w 273"/>
                  <a:gd name="T107" fmla="*/ 57 h 68"/>
                  <a:gd name="T108" fmla="*/ 265 w 273"/>
                  <a:gd name="T109" fmla="*/ 57 h 68"/>
                  <a:gd name="T110" fmla="*/ 265 w 273"/>
                  <a:gd name="T111" fmla="*/ 57 h 68"/>
                  <a:gd name="T112" fmla="*/ 265 w 273"/>
                  <a:gd name="T113" fmla="*/ 57 h 68"/>
                  <a:gd name="T114" fmla="*/ 265 w 273"/>
                  <a:gd name="T115" fmla="*/ 59 h 68"/>
                  <a:gd name="T116" fmla="*/ 265 w 273"/>
                  <a:gd name="T11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3" h="68">
                    <a:moveTo>
                      <a:pt x="272" y="56"/>
                    </a:moveTo>
                    <a:lnTo>
                      <a:pt x="272" y="56"/>
                    </a:lnTo>
                    <a:lnTo>
                      <a:pt x="270" y="51"/>
                    </a:lnTo>
                    <a:lnTo>
                      <a:pt x="266" y="45"/>
                    </a:lnTo>
                    <a:lnTo>
                      <a:pt x="255" y="30"/>
                    </a:lnTo>
                    <a:lnTo>
                      <a:pt x="233" y="1"/>
                    </a:lnTo>
                    <a:lnTo>
                      <a:pt x="233" y="1"/>
                    </a:lnTo>
                    <a:lnTo>
                      <a:pt x="232" y="1"/>
                    </a:lnTo>
                    <a:lnTo>
                      <a:pt x="229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0" y="15"/>
                    </a:lnTo>
                    <a:lnTo>
                      <a:pt x="18" y="30"/>
                    </a:lnTo>
                    <a:lnTo>
                      <a:pt x="7" y="45"/>
                    </a:lnTo>
                    <a:lnTo>
                      <a:pt x="3" y="51"/>
                    </a:lnTo>
                    <a:lnTo>
                      <a:pt x="1" y="56"/>
                    </a:lnTo>
                    <a:lnTo>
                      <a:pt x="1" y="56"/>
                    </a:lnTo>
                    <a:lnTo>
                      <a:pt x="0" y="60"/>
                    </a:lnTo>
                    <a:lnTo>
                      <a:pt x="1" y="63"/>
                    </a:lnTo>
                    <a:lnTo>
                      <a:pt x="1" y="63"/>
                    </a:lnTo>
                    <a:lnTo>
                      <a:pt x="4" y="66"/>
                    </a:lnTo>
                    <a:lnTo>
                      <a:pt x="8" y="67"/>
                    </a:lnTo>
                    <a:lnTo>
                      <a:pt x="19" y="68"/>
                    </a:lnTo>
                    <a:lnTo>
                      <a:pt x="255" y="68"/>
                    </a:lnTo>
                    <a:lnTo>
                      <a:pt x="255" y="68"/>
                    </a:lnTo>
                    <a:lnTo>
                      <a:pt x="265" y="67"/>
                    </a:lnTo>
                    <a:lnTo>
                      <a:pt x="269" y="66"/>
                    </a:lnTo>
                    <a:lnTo>
                      <a:pt x="272" y="63"/>
                    </a:lnTo>
                    <a:lnTo>
                      <a:pt x="272" y="63"/>
                    </a:lnTo>
                    <a:lnTo>
                      <a:pt x="273" y="60"/>
                    </a:lnTo>
                    <a:lnTo>
                      <a:pt x="272" y="56"/>
                    </a:lnTo>
                    <a:lnTo>
                      <a:pt x="272" y="56"/>
                    </a:lnTo>
                    <a:close/>
                    <a:moveTo>
                      <a:pt x="265" y="59"/>
                    </a:moveTo>
                    <a:lnTo>
                      <a:pt x="265" y="59"/>
                    </a:lnTo>
                    <a:lnTo>
                      <a:pt x="263" y="60"/>
                    </a:lnTo>
                    <a:lnTo>
                      <a:pt x="255" y="60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11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12" y="49"/>
                    </a:lnTo>
                    <a:lnTo>
                      <a:pt x="22" y="36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61" y="49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9"/>
                    </a:lnTo>
                    <a:lnTo>
                      <a:pt x="26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</p:grpSp>
      <p:sp>
        <p:nvSpPr>
          <p:cNvPr id="28" name="文本框 24"/>
          <p:cNvSpPr txBox="1"/>
          <p:nvPr/>
        </p:nvSpPr>
        <p:spPr>
          <a:xfrm>
            <a:off x="5927201" y="1650724"/>
            <a:ext cx="2515739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双引号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  `  \  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的特殊意义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5"/>
          <p:cNvSpPr txBox="1"/>
          <p:nvPr/>
        </p:nvSpPr>
        <p:spPr>
          <a:xfrm>
            <a:off x="6011994" y="3386628"/>
            <a:ext cx="2515739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单引号</a:t>
            </a:r>
          </a:p>
          <a:p>
            <a:pPr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任何字符都当作普通文本</a:t>
            </a:r>
          </a:p>
        </p:txBody>
      </p:sp>
      <p:sp>
        <p:nvSpPr>
          <p:cNvPr id="30" name="文本框 26"/>
          <p:cNvSpPr txBox="1"/>
          <p:nvPr/>
        </p:nvSpPr>
        <p:spPr>
          <a:xfrm>
            <a:off x="616227" y="1650724"/>
            <a:ext cx="2725618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转义符</a:t>
            </a:r>
            <a:r>
              <a:rPr lang="zh-Hans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特殊字符可以通过转义来去掉字符的特殊意义</a:t>
            </a:r>
          </a:p>
        </p:txBody>
      </p:sp>
      <p:sp>
        <p:nvSpPr>
          <p:cNvPr id="31" name="文本框 27"/>
          <p:cNvSpPr txBox="1"/>
          <p:nvPr/>
        </p:nvSpPr>
        <p:spPr>
          <a:xfrm>
            <a:off x="811472" y="3458626"/>
            <a:ext cx="2517963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命令替换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反引号和</a:t>
            </a: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$()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都是命令替换，随个人喜好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A3D86FC-C8A7-464A-950E-0FF9042094EB}"/>
              </a:ext>
            </a:extLst>
          </p:cNvPr>
          <p:cNvSpPr/>
          <p:nvPr/>
        </p:nvSpPr>
        <p:spPr>
          <a:xfrm>
            <a:off x="1086552" y="305594"/>
            <a:ext cx="2255291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引用总结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2F2E5AEA-A6EA-4234-A913-466A75441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32F535D8-C02D-427D-81D2-7E64A76C4E14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9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运算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2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6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4"/>
</p:tagLst>
</file>

<file path=ppt/theme/theme1.xml><?xml version="1.0" encoding="utf-8"?>
<a:theme xmlns:a="http://schemas.openxmlformats.org/drawingml/2006/main" name="6_Office 主题​​">
  <a:themeElements>
    <a:clrScheme name="七色">
      <a:dk1>
        <a:srgbClr val="000000"/>
      </a:dk1>
      <a:lt1>
        <a:sysClr val="window" lastClr="CCE8CF"/>
      </a:lt1>
      <a:dk2>
        <a:srgbClr val="FEB554"/>
      </a:dk2>
      <a:lt2>
        <a:srgbClr val="18497E"/>
      </a:lt2>
      <a:accent1>
        <a:srgbClr val="C00000"/>
      </a:accent1>
      <a:accent2>
        <a:srgbClr val="FF0000"/>
      </a:accent2>
      <a:accent3>
        <a:srgbClr val="FFC000"/>
      </a:accent3>
      <a:accent4>
        <a:srgbClr val="92D050"/>
      </a:accent4>
      <a:accent5>
        <a:srgbClr val="00B050"/>
      </a:accent5>
      <a:accent6>
        <a:srgbClr val="00B0F0"/>
      </a:accent6>
      <a:hlink>
        <a:srgbClr val="0070C0"/>
      </a:hlink>
      <a:folHlink>
        <a:srgbClr val="002060"/>
      </a:folHlink>
    </a:clrScheme>
    <a:fontScheme name="微软雅黑">
      <a:majorFont>
        <a:latin typeface="Constantia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1211</Words>
  <Application>Microsoft Office PowerPoint</Application>
  <PresentationFormat>自定义</PresentationFormat>
  <Paragraphs>214</Paragraphs>
  <Slides>27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6_Office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</dc:title>
  <dc:creator/>
  <cp:lastModifiedBy/>
  <cp:revision>1</cp:revision>
  <dcterms:created xsi:type="dcterms:W3CDTF">2017-03-23T18:07:36Z</dcterms:created>
  <dcterms:modified xsi:type="dcterms:W3CDTF">2018-08-10T02:18:05Z</dcterms:modified>
</cp:coreProperties>
</file>